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4657" r:id="rId2"/>
    <p:sldId id="4653" r:id="rId3"/>
    <p:sldId id="4654" r:id="rId4"/>
    <p:sldId id="4663" r:id="rId5"/>
    <p:sldId id="4655" r:id="rId6"/>
    <p:sldId id="4664" r:id="rId7"/>
    <p:sldId id="4652" r:id="rId8"/>
    <p:sldId id="4628" r:id="rId9"/>
    <p:sldId id="4613" r:id="rId10"/>
    <p:sldId id="4614" r:id="rId11"/>
    <p:sldId id="4615" r:id="rId12"/>
    <p:sldId id="4616" r:id="rId13"/>
    <p:sldId id="4617" r:id="rId14"/>
    <p:sldId id="4618" r:id="rId15"/>
    <p:sldId id="4620" r:id="rId16"/>
    <p:sldId id="4621" r:id="rId17"/>
    <p:sldId id="4622" r:id="rId18"/>
    <p:sldId id="4623" r:id="rId19"/>
    <p:sldId id="4625" r:id="rId20"/>
    <p:sldId id="4612" r:id="rId21"/>
    <p:sldId id="4629" r:id="rId22"/>
    <p:sldId id="4630" r:id="rId23"/>
    <p:sldId id="4631" r:id="rId24"/>
    <p:sldId id="4632" r:id="rId25"/>
    <p:sldId id="4633" r:id="rId26"/>
    <p:sldId id="4634" r:id="rId27"/>
    <p:sldId id="4635" r:id="rId28"/>
    <p:sldId id="4636" r:id="rId29"/>
    <p:sldId id="4637" r:id="rId30"/>
    <p:sldId id="4638" r:id="rId31"/>
    <p:sldId id="4639" r:id="rId32"/>
    <p:sldId id="4640" r:id="rId33"/>
    <p:sldId id="4619" r:id="rId34"/>
    <p:sldId id="4641" r:id="rId35"/>
    <p:sldId id="4642" r:id="rId36"/>
    <p:sldId id="4627" r:id="rId37"/>
    <p:sldId id="4643" r:id="rId38"/>
    <p:sldId id="4644" r:id="rId39"/>
    <p:sldId id="4645" r:id="rId40"/>
    <p:sldId id="4646" r:id="rId41"/>
    <p:sldId id="4647" r:id="rId42"/>
    <p:sldId id="4624" r:id="rId43"/>
    <p:sldId id="4648" r:id="rId44"/>
    <p:sldId id="4650" r:id="rId45"/>
    <p:sldId id="4658" r:id="rId46"/>
    <p:sldId id="4659" r:id="rId47"/>
    <p:sldId id="4651" r:id="rId48"/>
    <p:sldId id="4660" r:id="rId49"/>
    <p:sldId id="4661" r:id="rId50"/>
    <p:sldId id="466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CDB"/>
    <a:srgbClr val="FDEADA"/>
    <a:srgbClr val="DBEEF4"/>
    <a:srgbClr val="A6A6A6"/>
    <a:srgbClr val="D9D9D9"/>
    <a:srgbClr val="FFFFCC"/>
    <a:srgbClr val="FFFFFF"/>
    <a:srgbClr val="3A85B9"/>
    <a:srgbClr val="EBF1D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3" autoAdjust="0"/>
    <p:restoredTop sz="90036" autoAdjust="0"/>
  </p:normalViewPr>
  <p:slideViewPr>
    <p:cSldViewPr>
      <p:cViewPr varScale="1">
        <p:scale>
          <a:sx n="94" d="100"/>
          <a:sy n="94" d="100"/>
        </p:scale>
        <p:origin x="114" y="198"/>
      </p:cViewPr>
      <p:guideLst>
        <p:guide orient="horz" pos="2160"/>
        <p:guide pos="3840"/>
      </p:guideLst>
    </p:cSldViewPr>
  </p:slideViewPr>
  <p:notesTextViewPr>
    <p:cViewPr>
      <p:scale>
        <a:sx n="100" d="100"/>
        <a:sy n="100" d="100"/>
      </p:scale>
      <p:origin x="0" y="0"/>
    </p:cViewPr>
  </p:notesTextViewPr>
  <p:notesViewPr>
    <p:cSldViewPr showGuides="1">
      <p:cViewPr varScale="1">
        <p:scale>
          <a:sx n="87" d="100"/>
          <a:sy n="87" d="100"/>
        </p:scale>
        <p:origin x="3828"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wei Xiao" userId="aa5967d10591a588" providerId="LiveId" clId="{B289D9B8-5A8E-4D4F-888D-416D38572E50}"/>
    <pc:docChg chg="undo custSel addSld delSld modSld">
      <pc:chgData name="Youwei Xiao" userId="aa5967d10591a588" providerId="LiveId" clId="{B289D9B8-5A8E-4D4F-888D-416D38572E50}" dt="2026-01-17T05:13:50.952" v="4494"/>
      <pc:docMkLst>
        <pc:docMk/>
      </pc:docMkLst>
      <pc:sldChg chg="modSp del mod">
        <pc:chgData name="Youwei Xiao" userId="aa5967d10591a588" providerId="LiveId" clId="{B289D9B8-5A8E-4D4F-888D-416D38572E50}" dt="2026-01-12T06:25:05.315" v="242" actId="47"/>
        <pc:sldMkLst>
          <pc:docMk/>
          <pc:sldMk cId="1274922297" sldId="270"/>
        </pc:sldMkLst>
        <pc:spChg chg="mod">
          <ac:chgData name="Youwei Xiao" userId="aa5967d10591a588" providerId="LiveId" clId="{B289D9B8-5A8E-4D4F-888D-416D38572E50}" dt="2026-01-12T06:22:15.945" v="110" actId="20577"/>
          <ac:spMkLst>
            <pc:docMk/>
            <pc:sldMk cId="1274922297" sldId="270"/>
            <ac:spMk id="2" creationId="{4790273F-C762-4630-9DCC-D6AF96FBD3A6}"/>
          </ac:spMkLst>
        </pc:spChg>
        <pc:spChg chg="mod">
          <ac:chgData name="Youwei Xiao" userId="aa5967d10591a588" providerId="LiveId" clId="{B289D9B8-5A8E-4D4F-888D-416D38572E50}" dt="2026-01-12T06:22:33.164" v="111" actId="113"/>
          <ac:spMkLst>
            <pc:docMk/>
            <pc:sldMk cId="1274922297" sldId="270"/>
            <ac:spMk id="73" creationId="{A88E01D8-4D47-4139-8026-D045BDBC0411}"/>
          </ac:spMkLst>
        </pc:spChg>
      </pc:sldChg>
      <pc:sldChg chg="del">
        <pc:chgData name="Youwei Xiao" userId="aa5967d10591a588" providerId="LiveId" clId="{B289D9B8-5A8E-4D4F-888D-416D38572E50}" dt="2026-01-12T06:25:05.315" v="242" actId="47"/>
        <pc:sldMkLst>
          <pc:docMk/>
          <pc:sldMk cId="1014084728" sldId="272"/>
        </pc:sldMkLst>
      </pc:sldChg>
      <pc:sldChg chg="modSp mod modNotes">
        <pc:chgData name="Youwei Xiao" userId="aa5967d10591a588" providerId="LiveId" clId="{B289D9B8-5A8E-4D4F-888D-416D38572E50}" dt="2026-01-08T13:51:41.766" v="48"/>
        <pc:sldMkLst>
          <pc:docMk/>
          <pc:sldMk cId="1454971099" sldId="4616"/>
        </pc:sldMkLst>
        <pc:spChg chg="mod">
          <ac:chgData name="Youwei Xiao" userId="aa5967d10591a588" providerId="LiveId" clId="{B289D9B8-5A8E-4D4F-888D-416D38572E50}" dt="2026-01-08T13:31:37.339" v="17" actId="20577"/>
          <ac:spMkLst>
            <pc:docMk/>
            <pc:sldMk cId="1454971099" sldId="4616"/>
            <ac:spMk id="3" creationId="{1E9421C4-5E24-4ED7-9573-3D2EF76517D3}"/>
          </ac:spMkLst>
        </pc:spChg>
      </pc:sldChg>
      <pc:sldChg chg="modSp mod modNotes">
        <pc:chgData name="Youwei Xiao" userId="aa5967d10591a588" providerId="LiveId" clId="{B289D9B8-5A8E-4D4F-888D-416D38572E50}" dt="2026-01-08T13:51:41.766" v="48"/>
        <pc:sldMkLst>
          <pc:docMk/>
          <pc:sldMk cId="3291827170" sldId="4617"/>
        </pc:sldMkLst>
        <pc:spChg chg="mod">
          <ac:chgData name="Youwei Xiao" userId="aa5967d10591a588" providerId="LiveId" clId="{B289D9B8-5A8E-4D4F-888D-416D38572E50}" dt="2026-01-08T13:51:41.766" v="48"/>
          <ac:spMkLst>
            <pc:docMk/>
            <pc:sldMk cId="3291827170" sldId="4617"/>
            <ac:spMk id="3" creationId="{FFA40B54-E50A-4B8F-AFA6-B8789DF5D9E2}"/>
          </ac:spMkLst>
        </pc:spChg>
        <pc:spChg chg="mod">
          <ac:chgData name="Youwei Xiao" userId="aa5967d10591a588" providerId="LiveId" clId="{B289D9B8-5A8E-4D4F-888D-416D38572E50}" dt="2026-01-08T13:31:50.129" v="26" actId="20577"/>
          <ac:spMkLst>
            <pc:docMk/>
            <pc:sldMk cId="3291827170" sldId="4617"/>
            <ac:spMk id="14" creationId="{5FAFA9BA-4123-4FAB-91E7-1B2D96519817}"/>
          </ac:spMkLst>
        </pc:spChg>
      </pc:sldChg>
      <pc:sldChg chg="delSp modSp mod delAnim modAnim">
        <pc:chgData name="Youwei Xiao" userId="aa5967d10591a588" providerId="LiveId" clId="{B289D9B8-5A8E-4D4F-888D-416D38572E50}" dt="2026-01-08T13:37:08.597" v="47" actId="1076"/>
        <pc:sldMkLst>
          <pc:docMk/>
          <pc:sldMk cId="722313260" sldId="4618"/>
        </pc:sldMkLst>
        <pc:spChg chg="del mod">
          <ac:chgData name="Youwei Xiao" userId="aa5967d10591a588" providerId="LiveId" clId="{B289D9B8-5A8E-4D4F-888D-416D38572E50}" dt="2026-01-08T13:36:57.383" v="44" actId="478"/>
          <ac:spMkLst>
            <pc:docMk/>
            <pc:sldMk cId="722313260" sldId="4618"/>
            <ac:spMk id="3" creationId="{7556A26D-7F46-4ACE-AB8B-3F1E8AE5FB1D}"/>
          </ac:spMkLst>
        </pc:spChg>
        <pc:spChg chg="mod">
          <ac:chgData name="Youwei Xiao" userId="aa5967d10591a588" providerId="LiveId" clId="{B289D9B8-5A8E-4D4F-888D-416D38572E50}" dt="2026-01-08T13:37:08.597" v="47" actId="1076"/>
          <ac:spMkLst>
            <pc:docMk/>
            <pc:sldMk cId="722313260" sldId="4618"/>
            <ac:spMk id="21" creationId="{9DC12E75-7AD9-4FA7-8951-66B7BAE4A31F}"/>
          </ac:spMkLst>
        </pc:spChg>
        <pc:spChg chg="del">
          <ac:chgData name="Youwei Xiao" userId="aa5967d10591a588" providerId="LiveId" clId="{B289D9B8-5A8E-4D4F-888D-416D38572E50}" dt="2026-01-08T13:37:03.995" v="46" actId="478"/>
          <ac:spMkLst>
            <pc:docMk/>
            <pc:sldMk cId="722313260" sldId="4618"/>
            <ac:spMk id="24" creationId="{585E4129-C365-4A30-9390-485F9AACD560}"/>
          </ac:spMkLst>
        </pc:spChg>
      </pc:sldChg>
      <pc:sldChg chg="modSp">
        <pc:chgData name="Youwei Xiao" userId="aa5967d10591a588" providerId="LiveId" clId="{B289D9B8-5A8E-4D4F-888D-416D38572E50}" dt="2026-01-08T13:51:41.766" v="48"/>
        <pc:sldMkLst>
          <pc:docMk/>
          <pc:sldMk cId="2918682163" sldId="4624"/>
        </pc:sldMkLst>
        <pc:spChg chg="mod">
          <ac:chgData name="Youwei Xiao" userId="aa5967d10591a588" providerId="LiveId" clId="{B289D9B8-5A8E-4D4F-888D-416D38572E50}" dt="2026-01-08T13:51:41.766" v="48"/>
          <ac:spMkLst>
            <pc:docMk/>
            <pc:sldMk cId="2918682163" sldId="4624"/>
            <ac:spMk id="14" creationId="{AC78C73D-8A8D-ECF6-F8AC-F7EC1700933D}"/>
          </ac:spMkLst>
        </pc:spChg>
      </pc:sldChg>
      <pc:sldChg chg="addSp modSp add mod modTransition">
        <pc:chgData name="Youwei Xiao" userId="aa5967d10591a588" providerId="LiveId" clId="{B289D9B8-5A8E-4D4F-888D-416D38572E50}" dt="2026-01-17T05:09:10.540" v="4445"/>
        <pc:sldMkLst>
          <pc:docMk/>
          <pc:sldMk cId="3395851244" sldId="4628"/>
        </pc:sldMkLst>
        <pc:spChg chg="mod">
          <ac:chgData name="Youwei Xiao" userId="aa5967d10591a588" providerId="LiveId" clId="{B289D9B8-5A8E-4D4F-888D-416D38572E50}" dt="2026-01-12T06:25:24.881" v="303" actId="20577"/>
          <ac:spMkLst>
            <pc:docMk/>
            <pc:sldMk cId="3395851244" sldId="4628"/>
            <ac:spMk id="2" creationId="{60529EA7-70ED-84E9-179C-CA709CFB4C2C}"/>
          </ac:spMkLst>
        </pc:spChg>
        <pc:spChg chg="add mod">
          <ac:chgData name="Youwei Xiao" userId="aa5967d10591a588" providerId="LiveId" clId="{B289D9B8-5A8E-4D4F-888D-416D38572E50}" dt="2026-01-12T06:26:16.345" v="316" actId="14100"/>
          <ac:spMkLst>
            <pc:docMk/>
            <pc:sldMk cId="3395851244" sldId="4628"/>
            <ac:spMk id="3" creationId="{B8254091-5984-4AE0-A7CD-9CAA6B55FA4E}"/>
          </ac:spMkLst>
        </pc:spChg>
        <pc:spChg chg="mod">
          <ac:chgData name="Youwei Xiao" userId="aa5967d10591a588" providerId="LiveId" clId="{B289D9B8-5A8E-4D4F-888D-416D38572E50}" dt="2026-01-12T06:25:43.932" v="306" actId="1582"/>
          <ac:spMkLst>
            <pc:docMk/>
            <pc:sldMk cId="3395851244" sldId="4628"/>
            <ac:spMk id="20" creationId="{0A6024A7-A11C-5DC2-1459-CF880A4F8E8B}"/>
          </ac:spMkLst>
        </pc:spChg>
      </pc:sldChg>
      <pc:sldChg chg="modSp">
        <pc:chgData name="Youwei Xiao" userId="aa5967d10591a588" providerId="LiveId" clId="{B289D9B8-5A8E-4D4F-888D-416D38572E50}" dt="2026-01-08T13:51:41.766" v="48"/>
        <pc:sldMkLst>
          <pc:docMk/>
          <pc:sldMk cId="4233136841" sldId="4638"/>
        </pc:sldMkLst>
        <pc:spChg chg="mod">
          <ac:chgData name="Youwei Xiao" userId="aa5967d10591a588" providerId="LiveId" clId="{B289D9B8-5A8E-4D4F-888D-416D38572E50}" dt="2026-01-08T13:51:41.766" v="48"/>
          <ac:spMkLst>
            <pc:docMk/>
            <pc:sldMk cId="4233136841" sldId="4638"/>
            <ac:spMk id="30" creationId="{40A0201A-4E31-F3E2-DEB9-80DFEC4CA227}"/>
          </ac:spMkLst>
        </pc:spChg>
      </pc:sldChg>
      <pc:sldChg chg="modSp">
        <pc:chgData name="Youwei Xiao" userId="aa5967d10591a588" providerId="LiveId" clId="{B289D9B8-5A8E-4D4F-888D-416D38572E50}" dt="2026-01-08T13:51:41.766" v="48"/>
        <pc:sldMkLst>
          <pc:docMk/>
          <pc:sldMk cId="2760421429" sldId="4643"/>
        </pc:sldMkLst>
        <pc:spChg chg="mod">
          <ac:chgData name="Youwei Xiao" userId="aa5967d10591a588" providerId="LiveId" clId="{B289D9B8-5A8E-4D4F-888D-416D38572E50}" dt="2026-01-08T13:51:41.766" v="48"/>
          <ac:spMkLst>
            <pc:docMk/>
            <pc:sldMk cId="2760421429" sldId="4643"/>
            <ac:spMk id="7" creationId="{2A11E26D-54B1-4BA3-5079-494346A5B8AB}"/>
          </ac:spMkLst>
        </pc:spChg>
      </pc:sldChg>
      <pc:sldChg chg="modSp mod modAnim">
        <pc:chgData name="Youwei Xiao" userId="aa5967d10591a588" providerId="LiveId" clId="{B289D9B8-5A8E-4D4F-888D-416D38572E50}" dt="2026-01-12T06:52:56.627" v="1054"/>
        <pc:sldMkLst>
          <pc:docMk/>
          <pc:sldMk cId="3248582023" sldId="4648"/>
        </pc:sldMkLst>
        <pc:spChg chg="mod">
          <ac:chgData name="Youwei Xiao" userId="aa5967d10591a588" providerId="LiveId" clId="{B289D9B8-5A8E-4D4F-888D-416D38572E50}" dt="2026-01-12T06:27:08.708" v="317" actId="14100"/>
          <ac:spMkLst>
            <pc:docMk/>
            <pc:sldMk cId="3248582023" sldId="4648"/>
            <ac:spMk id="6" creationId="{DF434000-4C98-9992-E8CA-15B56D6CC295}"/>
          </ac:spMkLst>
        </pc:spChg>
      </pc:sldChg>
      <pc:sldChg chg="del">
        <pc:chgData name="Youwei Xiao" userId="aa5967d10591a588" providerId="LiveId" clId="{B289D9B8-5A8E-4D4F-888D-416D38572E50}" dt="2026-01-12T06:21:54.241" v="88" actId="47"/>
        <pc:sldMkLst>
          <pc:docMk/>
          <pc:sldMk cId="1958433816" sldId="4649"/>
        </pc:sldMkLst>
      </pc:sldChg>
      <pc:sldChg chg="addSp delSp modSp mod modClrScheme chgLayout">
        <pc:chgData name="Youwei Xiao" userId="aa5967d10591a588" providerId="LiveId" clId="{B289D9B8-5A8E-4D4F-888D-416D38572E50}" dt="2026-01-12T06:53:50.061" v="1064" actId="1076"/>
        <pc:sldMkLst>
          <pc:docMk/>
          <pc:sldMk cId="481403143" sldId="4650"/>
        </pc:sldMkLst>
        <pc:spChg chg="mod ord">
          <ac:chgData name="Youwei Xiao" userId="aa5967d10591a588" providerId="LiveId" clId="{B289D9B8-5A8E-4D4F-888D-416D38572E50}" dt="2026-01-12T06:24:01.280" v="113" actId="700"/>
          <ac:spMkLst>
            <pc:docMk/>
            <pc:sldMk cId="481403143" sldId="4650"/>
            <ac:spMk id="2" creationId="{573AF78C-8C48-FF99-1A12-7D8C9564EE62}"/>
          </ac:spMkLst>
        </pc:spChg>
        <pc:spChg chg="mod ord">
          <ac:chgData name="Youwei Xiao" userId="aa5967d10591a588" providerId="LiveId" clId="{B289D9B8-5A8E-4D4F-888D-416D38572E50}" dt="2026-01-12T06:24:01.280" v="113" actId="700"/>
          <ac:spMkLst>
            <pc:docMk/>
            <pc:sldMk cId="481403143" sldId="4650"/>
            <ac:spMk id="3" creationId="{7E51F5F7-9B93-FA8D-A81F-46EFA1F88604}"/>
          </ac:spMkLst>
        </pc:spChg>
        <pc:spChg chg="mod ord">
          <ac:chgData name="Youwei Xiao" userId="aa5967d10591a588" providerId="LiveId" clId="{B289D9B8-5A8E-4D4F-888D-416D38572E50}" dt="2026-01-12T06:24:01.280" v="113" actId="700"/>
          <ac:spMkLst>
            <pc:docMk/>
            <pc:sldMk cId="481403143" sldId="4650"/>
            <ac:spMk id="4" creationId="{A89B11DD-37A0-AC12-1397-92ABE66AA6C4}"/>
          </ac:spMkLst>
        </pc:spChg>
        <pc:spChg chg="add mod ord">
          <ac:chgData name="Youwei Xiao" userId="aa5967d10591a588" providerId="LiveId" clId="{B289D9B8-5A8E-4D4F-888D-416D38572E50}" dt="2026-01-12T06:53:12.431" v="1061" actId="20577"/>
          <ac:spMkLst>
            <pc:docMk/>
            <pc:sldMk cId="481403143" sldId="4650"/>
            <ac:spMk id="6" creationId="{DFACF655-85EE-42A7-B9C1-7CC54AB84181}"/>
          </ac:spMkLst>
        </pc:spChg>
        <pc:spChg chg="add mod">
          <ac:chgData name="Youwei Xiao" userId="aa5967d10591a588" providerId="LiveId" clId="{B289D9B8-5A8E-4D4F-888D-416D38572E50}" dt="2026-01-12T06:30:46.169" v="462" actId="1076"/>
          <ac:spMkLst>
            <pc:docMk/>
            <pc:sldMk cId="481403143" sldId="4650"/>
            <ac:spMk id="7" creationId="{EE69A56F-FD27-4546-9E0F-DEC7F858EB34}"/>
          </ac:spMkLst>
        </pc:spChg>
        <pc:spChg chg="add mod">
          <ac:chgData name="Youwei Xiao" userId="aa5967d10591a588" providerId="LiveId" clId="{B289D9B8-5A8E-4D4F-888D-416D38572E50}" dt="2026-01-12T06:34:28.170" v="685" actId="1036"/>
          <ac:spMkLst>
            <pc:docMk/>
            <pc:sldMk cId="481403143" sldId="4650"/>
            <ac:spMk id="8" creationId="{D6720B41-0F94-4D8F-BBC7-3B4FF33113D9}"/>
          </ac:spMkLst>
        </pc:spChg>
        <pc:spChg chg="add mod">
          <ac:chgData name="Youwei Xiao" userId="aa5967d10591a588" providerId="LiveId" clId="{B289D9B8-5A8E-4D4F-888D-416D38572E50}" dt="2026-01-12T06:34:28.170" v="685" actId="1036"/>
          <ac:spMkLst>
            <pc:docMk/>
            <pc:sldMk cId="481403143" sldId="4650"/>
            <ac:spMk id="9" creationId="{9972130B-474B-4E25-B8CB-3595613A4CAF}"/>
          </ac:spMkLst>
        </pc:spChg>
        <pc:spChg chg="add mod">
          <ac:chgData name="Youwei Xiao" userId="aa5967d10591a588" providerId="LiveId" clId="{B289D9B8-5A8E-4D4F-888D-416D38572E50}" dt="2026-01-12T06:34:28.170" v="685" actId="1036"/>
          <ac:spMkLst>
            <pc:docMk/>
            <pc:sldMk cId="481403143" sldId="4650"/>
            <ac:spMk id="10" creationId="{8FAF2C8C-8145-422D-9023-CFF468D253A1}"/>
          </ac:spMkLst>
        </pc:spChg>
        <pc:spChg chg="add mod">
          <ac:chgData name="Youwei Xiao" userId="aa5967d10591a588" providerId="LiveId" clId="{B289D9B8-5A8E-4D4F-888D-416D38572E50}" dt="2026-01-12T06:34:28.170" v="685" actId="1036"/>
          <ac:spMkLst>
            <pc:docMk/>
            <pc:sldMk cId="481403143" sldId="4650"/>
            <ac:spMk id="11" creationId="{1213A5E4-8009-4D98-803A-C207873CA7D4}"/>
          </ac:spMkLst>
        </pc:spChg>
        <pc:spChg chg="add mod">
          <ac:chgData name="Youwei Xiao" userId="aa5967d10591a588" providerId="LiveId" clId="{B289D9B8-5A8E-4D4F-888D-416D38572E50}" dt="2026-01-12T06:34:28.170" v="685" actId="1036"/>
          <ac:spMkLst>
            <pc:docMk/>
            <pc:sldMk cId="481403143" sldId="4650"/>
            <ac:spMk id="12" creationId="{6155DF33-93D8-45FF-9551-6D7BC8E89E8D}"/>
          </ac:spMkLst>
        </pc:spChg>
        <pc:spChg chg="add mod">
          <ac:chgData name="Youwei Xiao" userId="aa5967d10591a588" providerId="LiveId" clId="{B289D9B8-5A8E-4D4F-888D-416D38572E50}" dt="2026-01-12T06:34:28.170" v="685" actId="1036"/>
          <ac:spMkLst>
            <pc:docMk/>
            <pc:sldMk cId="481403143" sldId="4650"/>
            <ac:spMk id="13" creationId="{9159E9C9-90B0-4020-9EF0-5290744725CC}"/>
          </ac:spMkLst>
        </pc:spChg>
        <pc:spChg chg="add mod">
          <ac:chgData name="Youwei Xiao" userId="aa5967d10591a588" providerId="LiveId" clId="{B289D9B8-5A8E-4D4F-888D-416D38572E50}" dt="2026-01-12T06:34:28.170" v="685" actId="1036"/>
          <ac:spMkLst>
            <pc:docMk/>
            <pc:sldMk cId="481403143" sldId="4650"/>
            <ac:spMk id="14" creationId="{D11E3E4A-0929-48F6-A90D-0DBDF92BAC4A}"/>
          </ac:spMkLst>
        </pc:spChg>
        <pc:spChg chg="add mod">
          <ac:chgData name="Youwei Xiao" userId="aa5967d10591a588" providerId="LiveId" clId="{B289D9B8-5A8E-4D4F-888D-416D38572E50}" dt="2026-01-12T06:34:28.170" v="685" actId="1036"/>
          <ac:spMkLst>
            <pc:docMk/>
            <pc:sldMk cId="481403143" sldId="4650"/>
            <ac:spMk id="15" creationId="{EF81AAA5-8943-4B7E-B96C-EE82491FAAE6}"/>
          </ac:spMkLst>
        </pc:spChg>
        <pc:spChg chg="add mod">
          <ac:chgData name="Youwei Xiao" userId="aa5967d10591a588" providerId="LiveId" clId="{B289D9B8-5A8E-4D4F-888D-416D38572E50}" dt="2026-01-12T06:34:28.170" v="685" actId="1036"/>
          <ac:spMkLst>
            <pc:docMk/>
            <pc:sldMk cId="481403143" sldId="4650"/>
            <ac:spMk id="16" creationId="{014F8883-8E2F-4DAE-A5B3-D03CAC735E93}"/>
          </ac:spMkLst>
        </pc:spChg>
        <pc:spChg chg="add del mod">
          <ac:chgData name="Youwei Xiao" userId="aa5967d10591a588" providerId="LiveId" clId="{B289D9B8-5A8E-4D4F-888D-416D38572E50}" dt="2026-01-12T06:31:38.585" v="473"/>
          <ac:spMkLst>
            <pc:docMk/>
            <pc:sldMk cId="481403143" sldId="4650"/>
            <ac:spMk id="17" creationId="{FE1687C2-8164-480A-AF78-2B6A2BEE56AF}"/>
          </ac:spMkLst>
        </pc:spChg>
        <pc:spChg chg="add mod">
          <ac:chgData name="Youwei Xiao" userId="aa5967d10591a588" providerId="LiveId" clId="{B289D9B8-5A8E-4D4F-888D-416D38572E50}" dt="2026-01-12T06:36:34.668" v="728" actId="1035"/>
          <ac:spMkLst>
            <pc:docMk/>
            <pc:sldMk cId="481403143" sldId="4650"/>
            <ac:spMk id="18" creationId="{EFCB7D16-E4C9-41F9-A5C2-D7B6ED1439F6}"/>
          </ac:spMkLst>
        </pc:spChg>
        <pc:spChg chg="add mod">
          <ac:chgData name="Youwei Xiao" userId="aa5967d10591a588" providerId="LiveId" clId="{B289D9B8-5A8E-4D4F-888D-416D38572E50}" dt="2026-01-12T06:34:57.338" v="693" actId="1076"/>
          <ac:spMkLst>
            <pc:docMk/>
            <pc:sldMk cId="481403143" sldId="4650"/>
            <ac:spMk id="19" creationId="{AF846BD5-8349-4806-A0E5-B674310A19FC}"/>
          </ac:spMkLst>
        </pc:spChg>
        <pc:spChg chg="add mod">
          <ac:chgData name="Youwei Xiao" userId="aa5967d10591a588" providerId="LiveId" clId="{B289D9B8-5A8E-4D4F-888D-416D38572E50}" dt="2026-01-12T06:34:57.338" v="693" actId="1076"/>
          <ac:spMkLst>
            <pc:docMk/>
            <pc:sldMk cId="481403143" sldId="4650"/>
            <ac:spMk id="20" creationId="{B4E0A152-AF97-422A-830B-031603DB24F2}"/>
          </ac:spMkLst>
        </pc:spChg>
        <pc:spChg chg="add mod">
          <ac:chgData name="Youwei Xiao" userId="aa5967d10591a588" providerId="LiveId" clId="{B289D9B8-5A8E-4D4F-888D-416D38572E50}" dt="2026-01-12T06:34:57.338" v="693" actId="1076"/>
          <ac:spMkLst>
            <pc:docMk/>
            <pc:sldMk cId="481403143" sldId="4650"/>
            <ac:spMk id="21" creationId="{7E4A3BF7-4802-4552-A726-9900B968FAFF}"/>
          </ac:spMkLst>
        </pc:spChg>
        <pc:spChg chg="add mod">
          <ac:chgData name="Youwei Xiao" userId="aa5967d10591a588" providerId="LiveId" clId="{B289D9B8-5A8E-4D4F-888D-416D38572E50}" dt="2026-01-12T06:34:57.338" v="693" actId="1076"/>
          <ac:spMkLst>
            <pc:docMk/>
            <pc:sldMk cId="481403143" sldId="4650"/>
            <ac:spMk id="22" creationId="{2FE44FB0-4D25-4E26-AFBE-AF12DBA955F3}"/>
          </ac:spMkLst>
        </pc:spChg>
        <pc:spChg chg="add mod">
          <ac:chgData name="Youwei Xiao" userId="aa5967d10591a588" providerId="LiveId" clId="{B289D9B8-5A8E-4D4F-888D-416D38572E50}" dt="2026-01-12T06:34:57.338" v="693" actId="1076"/>
          <ac:spMkLst>
            <pc:docMk/>
            <pc:sldMk cId="481403143" sldId="4650"/>
            <ac:spMk id="23" creationId="{AAB76527-227B-48C0-A17B-5B125FDAD992}"/>
          </ac:spMkLst>
        </pc:spChg>
        <pc:spChg chg="add mod">
          <ac:chgData name="Youwei Xiao" userId="aa5967d10591a588" providerId="LiveId" clId="{B289D9B8-5A8E-4D4F-888D-416D38572E50}" dt="2026-01-12T06:35:23.823" v="694" actId="1076"/>
          <ac:spMkLst>
            <pc:docMk/>
            <pc:sldMk cId="481403143" sldId="4650"/>
            <ac:spMk id="26" creationId="{0220F259-B4B2-4320-BE13-4FC33BA499DD}"/>
          </ac:spMkLst>
        </pc:spChg>
        <pc:spChg chg="add del">
          <ac:chgData name="Youwei Xiao" userId="aa5967d10591a588" providerId="LiveId" clId="{B289D9B8-5A8E-4D4F-888D-416D38572E50}" dt="2026-01-12T06:35:58.383" v="696" actId="22"/>
          <ac:spMkLst>
            <pc:docMk/>
            <pc:sldMk cId="481403143" sldId="4650"/>
            <ac:spMk id="33" creationId="{7C7B850B-270E-4592-ABB6-738D92281A37}"/>
          </ac:spMkLst>
        </pc:spChg>
        <pc:spChg chg="add mod">
          <ac:chgData name="Youwei Xiao" userId="aa5967d10591a588" providerId="LiveId" clId="{B289D9B8-5A8E-4D4F-888D-416D38572E50}" dt="2026-01-12T06:48:58.703" v="817" actId="1076"/>
          <ac:spMkLst>
            <pc:docMk/>
            <pc:sldMk cId="481403143" sldId="4650"/>
            <ac:spMk id="35" creationId="{771F84C9-6D57-48B0-BAE6-37AB5C4788C5}"/>
          </ac:spMkLst>
        </pc:spChg>
        <pc:spChg chg="add del mod">
          <ac:chgData name="Youwei Xiao" userId="aa5967d10591a588" providerId="LiveId" clId="{B289D9B8-5A8E-4D4F-888D-416D38572E50}" dt="2026-01-12T06:45:25.497" v="733" actId="478"/>
          <ac:spMkLst>
            <pc:docMk/>
            <pc:sldMk cId="481403143" sldId="4650"/>
            <ac:spMk id="37" creationId="{387D924D-A700-4892-8CFE-5C308BA3ABE6}"/>
          </ac:spMkLst>
        </pc:spChg>
        <pc:spChg chg="add mod">
          <ac:chgData name="Youwei Xiao" userId="aa5967d10591a588" providerId="LiveId" clId="{B289D9B8-5A8E-4D4F-888D-416D38572E50}" dt="2026-01-12T06:48:23.538" v="810" actId="14100"/>
          <ac:spMkLst>
            <pc:docMk/>
            <pc:sldMk cId="481403143" sldId="4650"/>
            <ac:spMk id="40" creationId="{0ABC459C-B648-461C-942C-1CE1B0D2D903}"/>
          </ac:spMkLst>
        </pc:spChg>
        <pc:picChg chg="add del mod">
          <ac:chgData name="Youwei Xiao" userId="aa5967d10591a588" providerId="LiveId" clId="{B289D9B8-5A8E-4D4F-888D-416D38572E50}" dt="2026-01-12T06:52:40.102" v="1053" actId="478"/>
          <ac:picMkLst>
            <pc:docMk/>
            <pc:sldMk cId="481403143" sldId="4650"/>
            <ac:picMk id="39" creationId="{9ACDA6C0-046B-4BEC-B358-1CE1E9B41776}"/>
          </ac:picMkLst>
        </pc:picChg>
        <pc:picChg chg="add mod">
          <ac:chgData name="Youwei Xiao" userId="aa5967d10591a588" providerId="LiveId" clId="{B289D9B8-5A8E-4D4F-888D-416D38572E50}" dt="2026-01-12T06:53:50.061" v="1064" actId="1076"/>
          <ac:picMkLst>
            <pc:docMk/>
            <pc:sldMk cId="481403143" sldId="4650"/>
            <ac:picMk id="48" creationId="{BF855FEE-D6B5-4BC3-8CF0-BB633E43C913}"/>
          </ac:picMkLst>
        </pc:picChg>
        <pc:cxnChg chg="add mod">
          <ac:chgData name="Youwei Xiao" userId="aa5967d10591a588" providerId="LiveId" clId="{B289D9B8-5A8E-4D4F-888D-416D38572E50}" dt="2026-01-12T06:36:34.668" v="728" actId="1035"/>
          <ac:cxnSpMkLst>
            <pc:docMk/>
            <pc:sldMk cId="481403143" sldId="4650"/>
            <ac:cxnSpMk id="25" creationId="{DBE3038A-AD16-4E76-9BA3-352D452DE029}"/>
          </ac:cxnSpMkLst>
        </pc:cxnChg>
        <pc:cxnChg chg="add del mod">
          <ac:chgData name="Youwei Xiao" userId="aa5967d10591a588" providerId="LiveId" clId="{B289D9B8-5A8E-4D4F-888D-416D38572E50}" dt="2026-01-12T06:34:40.910" v="688" actId="11529"/>
          <ac:cxnSpMkLst>
            <pc:docMk/>
            <pc:sldMk cId="481403143" sldId="4650"/>
            <ac:cxnSpMk id="28" creationId="{1F7F1839-13BC-4175-A7DC-E5852179F664}"/>
          </ac:cxnSpMkLst>
        </pc:cxnChg>
        <pc:cxnChg chg="add mod">
          <ac:chgData name="Youwei Xiao" userId="aa5967d10591a588" providerId="LiveId" clId="{B289D9B8-5A8E-4D4F-888D-416D38572E50}" dt="2026-01-12T06:48:54.636" v="816" actId="14100"/>
          <ac:cxnSpMkLst>
            <pc:docMk/>
            <pc:sldMk cId="481403143" sldId="4650"/>
            <ac:cxnSpMk id="30" creationId="{5CD55DBC-876E-4D2C-9E64-324B2354A26F}"/>
          </ac:cxnSpMkLst>
        </pc:cxnChg>
        <pc:cxnChg chg="add mod">
          <ac:chgData name="Youwei Xiao" userId="aa5967d10591a588" providerId="LiveId" clId="{B289D9B8-5A8E-4D4F-888D-416D38572E50}" dt="2026-01-12T06:48:37.611" v="812" actId="692"/>
          <ac:cxnSpMkLst>
            <pc:docMk/>
            <pc:sldMk cId="481403143" sldId="4650"/>
            <ac:cxnSpMk id="42" creationId="{7E3D51B1-887F-481D-96F6-BDAA64CEB030}"/>
          </ac:cxnSpMkLst>
        </pc:cxnChg>
        <pc:cxnChg chg="add mod">
          <ac:chgData name="Youwei Xiao" userId="aa5967d10591a588" providerId="LiveId" clId="{B289D9B8-5A8E-4D4F-888D-416D38572E50}" dt="2026-01-12T06:48:47.332" v="815" actId="14100"/>
          <ac:cxnSpMkLst>
            <pc:docMk/>
            <pc:sldMk cId="481403143" sldId="4650"/>
            <ac:cxnSpMk id="43" creationId="{912F060B-3D7D-43F3-8D4F-67843DEE406C}"/>
          </ac:cxnSpMkLst>
        </pc:cxnChg>
      </pc:sldChg>
      <pc:sldChg chg="addSp delSp modSp mod modClrScheme chgLayout">
        <pc:chgData name="Youwei Xiao" userId="aa5967d10591a588" providerId="LiveId" clId="{B289D9B8-5A8E-4D4F-888D-416D38572E50}" dt="2026-01-12T11:58:28.407" v="3651" actId="732"/>
        <pc:sldMkLst>
          <pc:docMk/>
          <pc:sldMk cId="4086305713" sldId="4651"/>
        </pc:sldMkLst>
        <pc:spChg chg="mod ord">
          <ac:chgData name="Youwei Xiao" userId="aa5967d10591a588" providerId="LiveId" clId="{B289D9B8-5A8E-4D4F-888D-416D38572E50}" dt="2026-01-12T07:24:20.662" v="2426" actId="20577"/>
          <ac:spMkLst>
            <pc:docMk/>
            <pc:sldMk cId="4086305713" sldId="4651"/>
            <ac:spMk id="2" creationId="{B8567662-70A2-8816-275C-A57E0C6CFE0F}"/>
          </ac:spMkLst>
        </pc:spChg>
        <pc:spChg chg="mod ord">
          <ac:chgData name="Youwei Xiao" userId="aa5967d10591a588" providerId="LiveId" clId="{B289D9B8-5A8E-4D4F-888D-416D38572E50}" dt="2026-01-12T07:12:32.959" v="1393" actId="700"/>
          <ac:spMkLst>
            <pc:docMk/>
            <pc:sldMk cId="4086305713" sldId="4651"/>
            <ac:spMk id="3" creationId="{335EC5AF-D9B6-C0BB-FE29-7DE0372085AB}"/>
          </ac:spMkLst>
        </pc:spChg>
        <pc:spChg chg="mod ord">
          <ac:chgData name="Youwei Xiao" userId="aa5967d10591a588" providerId="LiveId" clId="{B289D9B8-5A8E-4D4F-888D-416D38572E50}" dt="2026-01-12T07:12:32.959" v="1393" actId="700"/>
          <ac:spMkLst>
            <pc:docMk/>
            <pc:sldMk cId="4086305713" sldId="4651"/>
            <ac:spMk id="4" creationId="{BD1A366D-C6EF-3BCC-3320-C6BF25AA0C78}"/>
          </ac:spMkLst>
        </pc:spChg>
        <pc:spChg chg="add mod">
          <ac:chgData name="Youwei Xiao" userId="aa5967d10591a588" providerId="LiveId" clId="{B289D9B8-5A8E-4D4F-888D-416D38572E50}" dt="2026-01-12T07:12:58.542" v="1480" actId="1076"/>
          <ac:spMkLst>
            <pc:docMk/>
            <pc:sldMk cId="4086305713" sldId="4651"/>
            <ac:spMk id="6" creationId="{629F18C1-AA77-4980-A370-3E67C0F0124A}"/>
          </ac:spMkLst>
        </pc:spChg>
        <pc:spChg chg="add mod">
          <ac:chgData name="Youwei Xiao" userId="aa5967d10591a588" providerId="LiveId" clId="{B289D9B8-5A8E-4D4F-888D-416D38572E50}" dt="2026-01-12T07:12:58.542" v="1480" actId="1076"/>
          <ac:spMkLst>
            <pc:docMk/>
            <pc:sldMk cId="4086305713" sldId="4651"/>
            <ac:spMk id="12" creationId="{7AE88DF0-1896-4615-B4B9-44330CEFC35B}"/>
          </ac:spMkLst>
        </pc:spChg>
        <pc:spChg chg="add mod">
          <ac:chgData name="Youwei Xiao" userId="aa5967d10591a588" providerId="LiveId" clId="{B289D9B8-5A8E-4D4F-888D-416D38572E50}" dt="2026-01-12T07:19:14.962" v="2059" actId="1076"/>
          <ac:spMkLst>
            <pc:docMk/>
            <pc:sldMk cId="4086305713" sldId="4651"/>
            <ac:spMk id="15" creationId="{33EB2C6F-ED17-43F1-ACCB-D47352321033}"/>
          </ac:spMkLst>
        </pc:spChg>
        <pc:spChg chg="add mod ord">
          <ac:chgData name="Youwei Xiao" userId="aa5967d10591a588" providerId="LiveId" clId="{B289D9B8-5A8E-4D4F-888D-416D38572E50}" dt="2026-01-12T07:23:30.286" v="2362" actId="1076"/>
          <ac:spMkLst>
            <pc:docMk/>
            <pc:sldMk cId="4086305713" sldId="4651"/>
            <ac:spMk id="16" creationId="{C4ED9217-06AB-4ED7-873D-F4E032BDAF0B}"/>
          </ac:spMkLst>
        </pc:spChg>
        <pc:spChg chg="add del mod">
          <ac:chgData name="Youwei Xiao" userId="aa5967d10591a588" providerId="LiveId" clId="{B289D9B8-5A8E-4D4F-888D-416D38572E50}" dt="2026-01-12T07:13:41.162" v="1488"/>
          <ac:spMkLst>
            <pc:docMk/>
            <pc:sldMk cId="4086305713" sldId="4651"/>
            <ac:spMk id="17" creationId="{0A53904C-F0A5-467B-8D21-6A413EA033D3}"/>
          </ac:spMkLst>
        </pc:spChg>
        <pc:spChg chg="add mod">
          <ac:chgData name="Youwei Xiao" userId="aa5967d10591a588" providerId="LiveId" clId="{B289D9B8-5A8E-4D4F-888D-416D38572E50}" dt="2026-01-12T07:24:41.708" v="2439" actId="20577"/>
          <ac:spMkLst>
            <pc:docMk/>
            <pc:sldMk cId="4086305713" sldId="4651"/>
            <ac:spMk id="20" creationId="{F499E1D0-EBD3-47F7-B01D-D5BD083091AB}"/>
          </ac:spMkLst>
        </pc:spChg>
        <pc:spChg chg="add mod">
          <ac:chgData name="Youwei Xiao" userId="aa5967d10591a588" providerId="LiveId" clId="{B289D9B8-5A8E-4D4F-888D-416D38572E50}" dt="2026-01-12T07:19:39.669" v="2066" actId="1076"/>
          <ac:spMkLst>
            <pc:docMk/>
            <pc:sldMk cId="4086305713" sldId="4651"/>
            <ac:spMk id="21" creationId="{55CEEEF8-0F70-4AF9-8E78-A47A24A2DB01}"/>
          </ac:spMkLst>
        </pc:spChg>
        <pc:spChg chg="add mod">
          <ac:chgData name="Youwei Xiao" userId="aa5967d10591a588" providerId="LiveId" clId="{B289D9B8-5A8E-4D4F-888D-416D38572E50}" dt="2026-01-12T07:19:39.669" v="2066" actId="1076"/>
          <ac:spMkLst>
            <pc:docMk/>
            <pc:sldMk cId="4086305713" sldId="4651"/>
            <ac:spMk id="23" creationId="{CD1F2827-0235-4BCB-A964-377FC58B5E84}"/>
          </ac:spMkLst>
        </pc:spChg>
        <pc:spChg chg="add mod">
          <ac:chgData name="Youwei Xiao" userId="aa5967d10591a588" providerId="LiveId" clId="{B289D9B8-5A8E-4D4F-888D-416D38572E50}" dt="2026-01-12T07:19:53.563" v="2069" actId="1076"/>
          <ac:spMkLst>
            <pc:docMk/>
            <pc:sldMk cId="4086305713" sldId="4651"/>
            <ac:spMk id="24" creationId="{60A439A5-C193-4727-9EC2-6321DE188959}"/>
          </ac:spMkLst>
        </pc:spChg>
        <pc:spChg chg="add mod">
          <ac:chgData name="Youwei Xiao" userId="aa5967d10591a588" providerId="LiveId" clId="{B289D9B8-5A8E-4D4F-888D-416D38572E50}" dt="2026-01-12T07:23:35.249" v="2367" actId="20577"/>
          <ac:spMkLst>
            <pc:docMk/>
            <pc:sldMk cId="4086305713" sldId="4651"/>
            <ac:spMk id="25" creationId="{7CD89BE1-7DB8-4A87-9BAD-9F3B97C40FCB}"/>
          </ac:spMkLst>
        </pc:spChg>
        <pc:spChg chg="add del mod">
          <ac:chgData name="Youwei Xiao" userId="aa5967d10591a588" providerId="LiveId" clId="{B289D9B8-5A8E-4D4F-888D-416D38572E50}" dt="2026-01-12T07:17:35.211" v="1870"/>
          <ac:spMkLst>
            <pc:docMk/>
            <pc:sldMk cId="4086305713" sldId="4651"/>
            <ac:spMk id="26" creationId="{89B58523-3E0F-4D7C-A38B-214CDA96690E}"/>
          </ac:spMkLst>
        </pc:spChg>
        <pc:spChg chg="add del mod">
          <ac:chgData name="Youwei Xiao" userId="aa5967d10591a588" providerId="LiveId" clId="{B289D9B8-5A8E-4D4F-888D-416D38572E50}" dt="2026-01-12T07:17:35.211" v="1870"/>
          <ac:spMkLst>
            <pc:docMk/>
            <pc:sldMk cId="4086305713" sldId="4651"/>
            <ac:spMk id="28" creationId="{0D558AB1-D009-4F68-B703-78ED52023AA6}"/>
          </ac:spMkLst>
        </pc:spChg>
        <pc:spChg chg="add del mod">
          <ac:chgData name="Youwei Xiao" userId="aa5967d10591a588" providerId="LiveId" clId="{B289D9B8-5A8E-4D4F-888D-416D38572E50}" dt="2026-01-12T07:17:35.211" v="1870"/>
          <ac:spMkLst>
            <pc:docMk/>
            <pc:sldMk cId="4086305713" sldId="4651"/>
            <ac:spMk id="29" creationId="{324AFFDA-6551-49F7-8AD2-969C44AA8769}"/>
          </ac:spMkLst>
        </pc:spChg>
        <pc:spChg chg="add del mod">
          <ac:chgData name="Youwei Xiao" userId="aa5967d10591a588" providerId="LiveId" clId="{B289D9B8-5A8E-4D4F-888D-416D38572E50}" dt="2026-01-12T07:17:35.211" v="1870"/>
          <ac:spMkLst>
            <pc:docMk/>
            <pc:sldMk cId="4086305713" sldId="4651"/>
            <ac:spMk id="30" creationId="{9C07DC72-671D-451E-B7F6-AFA7B6591EFA}"/>
          </ac:spMkLst>
        </pc:spChg>
        <pc:spChg chg="add mod">
          <ac:chgData name="Youwei Xiao" userId="aa5967d10591a588" providerId="LiveId" clId="{B289D9B8-5A8E-4D4F-888D-416D38572E50}" dt="2026-01-12T07:19:39.669" v="2066" actId="1076"/>
          <ac:spMkLst>
            <pc:docMk/>
            <pc:sldMk cId="4086305713" sldId="4651"/>
            <ac:spMk id="31" creationId="{7FF18BF4-C267-4499-A5A4-76C4B5A577E3}"/>
          </ac:spMkLst>
        </pc:spChg>
        <pc:spChg chg="add mod">
          <ac:chgData name="Youwei Xiao" userId="aa5967d10591a588" providerId="LiveId" clId="{B289D9B8-5A8E-4D4F-888D-416D38572E50}" dt="2026-01-12T07:19:35.569" v="2064" actId="571"/>
          <ac:spMkLst>
            <pc:docMk/>
            <pc:sldMk cId="4086305713" sldId="4651"/>
            <ac:spMk id="35" creationId="{AD0DA8FC-47A4-4D51-B6C0-DEC75BA7A054}"/>
          </ac:spMkLst>
        </pc:spChg>
        <pc:spChg chg="add mod">
          <ac:chgData name="Youwei Xiao" userId="aa5967d10591a588" providerId="LiveId" clId="{B289D9B8-5A8E-4D4F-888D-416D38572E50}" dt="2026-01-12T07:19:35.569" v="2064" actId="571"/>
          <ac:spMkLst>
            <pc:docMk/>
            <pc:sldMk cId="4086305713" sldId="4651"/>
            <ac:spMk id="37" creationId="{946877C5-66FC-43D3-A39D-50D7B4A52F79}"/>
          </ac:spMkLst>
        </pc:spChg>
        <pc:spChg chg="add mod">
          <ac:chgData name="Youwei Xiao" userId="aa5967d10591a588" providerId="LiveId" clId="{B289D9B8-5A8E-4D4F-888D-416D38572E50}" dt="2026-01-12T07:19:35.569" v="2064" actId="571"/>
          <ac:spMkLst>
            <pc:docMk/>
            <pc:sldMk cId="4086305713" sldId="4651"/>
            <ac:spMk id="38" creationId="{C677146C-7819-4C12-8F81-58F67D1B8440}"/>
          </ac:spMkLst>
        </pc:spChg>
        <pc:spChg chg="add mod">
          <ac:chgData name="Youwei Xiao" userId="aa5967d10591a588" providerId="LiveId" clId="{B289D9B8-5A8E-4D4F-888D-416D38572E50}" dt="2026-01-12T07:19:35.569" v="2064" actId="571"/>
          <ac:spMkLst>
            <pc:docMk/>
            <pc:sldMk cId="4086305713" sldId="4651"/>
            <ac:spMk id="39" creationId="{0BE05AE9-9F7C-4921-898D-4A9B0775F573}"/>
          </ac:spMkLst>
        </pc:spChg>
        <pc:spChg chg="add mod">
          <ac:chgData name="Youwei Xiao" userId="aa5967d10591a588" providerId="LiveId" clId="{B289D9B8-5A8E-4D4F-888D-416D38572E50}" dt="2026-01-12T07:19:35.569" v="2064" actId="571"/>
          <ac:spMkLst>
            <pc:docMk/>
            <pc:sldMk cId="4086305713" sldId="4651"/>
            <ac:spMk id="40" creationId="{94963527-9B73-4B9A-9784-D8033C6A5C24}"/>
          </ac:spMkLst>
        </pc:spChg>
        <pc:spChg chg="add del mod">
          <ac:chgData name="Youwei Xiao" userId="aa5967d10591a588" providerId="LiveId" clId="{B289D9B8-5A8E-4D4F-888D-416D38572E50}" dt="2026-01-12T07:22:39.325" v="2306" actId="21"/>
          <ac:spMkLst>
            <pc:docMk/>
            <pc:sldMk cId="4086305713" sldId="4651"/>
            <ac:spMk id="42" creationId="{86D8FA66-2B62-4974-A1DE-927DA60E55E1}"/>
          </ac:spMkLst>
        </pc:spChg>
        <pc:spChg chg="add del mod">
          <ac:chgData name="Youwei Xiao" userId="aa5967d10591a588" providerId="LiveId" clId="{B289D9B8-5A8E-4D4F-888D-416D38572E50}" dt="2026-01-12T07:20:33.559" v="2076"/>
          <ac:spMkLst>
            <pc:docMk/>
            <pc:sldMk cId="4086305713" sldId="4651"/>
            <ac:spMk id="43" creationId="{0CBCF3A2-146C-4221-8091-034805DD9DC8}"/>
          </ac:spMkLst>
        </pc:spChg>
        <pc:spChg chg="add mod">
          <ac:chgData name="Youwei Xiao" userId="aa5967d10591a588" providerId="LiveId" clId="{B289D9B8-5A8E-4D4F-888D-416D38572E50}" dt="2026-01-12T07:21:12.863" v="2145" actId="20577"/>
          <ac:spMkLst>
            <pc:docMk/>
            <pc:sldMk cId="4086305713" sldId="4651"/>
            <ac:spMk id="44" creationId="{4EC8E2DC-158A-4151-8F64-F60847FF0906}"/>
          </ac:spMkLst>
        </pc:spChg>
        <pc:spChg chg="add mod">
          <ac:chgData name="Youwei Xiao" userId="aa5967d10591a588" providerId="LiveId" clId="{B289D9B8-5A8E-4D4F-888D-416D38572E50}" dt="2026-01-12T08:36:01.954" v="3507" actId="1037"/>
          <ac:spMkLst>
            <pc:docMk/>
            <pc:sldMk cId="4086305713" sldId="4651"/>
            <ac:spMk id="47" creationId="{A4CFBC2C-6899-40F9-B598-8ACC720F7D83}"/>
          </ac:spMkLst>
        </pc:spChg>
        <pc:spChg chg="add mod">
          <ac:chgData name="Youwei Xiao" userId="aa5967d10591a588" providerId="LiveId" clId="{B289D9B8-5A8E-4D4F-888D-416D38572E50}" dt="2026-01-12T07:22:43.375" v="2308" actId="1076"/>
          <ac:spMkLst>
            <pc:docMk/>
            <pc:sldMk cId="4086305713" sldId="4651"/>
            <ac:spMk id="49" creationId="{7E9EF9F5-A669-42D5-8950-16D983D6F4F4}"/>
          </ac:spMkLst>
        </pc:spChg>
        <pc:spChg chg="add mod">
          <ac:chgData name="Youwei Xiao" userId="aa5967d10591a588" providerId="LiveId" clId="{B289D9B8-5A8E-4D4F-888D-416D38572E50}" dt="2026-01-12T07:23:45.131" v="2370" actId="207"/>
          <ac:spMkLst>
            <pc:docMk/>
            <pc:sldMk cId="4086305713" sldId="4651"/>
            <ac:spMk id="52" creationId="{8A73240E-28E6-464C-B293-2767339C0F7C}"/>
          </ac:spMkLst>
        </pc:spChg>
        <pc:picChg chg="add mod">
          <ac:chgData name="Youwei Xiao" userId="aa5967d10591a588" providerId="LiveId" clId="{B289D9B8-5A8E-4D4F-888D-416D38572E50}" dt="2026-01-12T07:12:58.542" v="1480" actId="1076"/>
          <ac:picMkLst>
            <pc:docMk/>
            <pc:sldMk cId="4086305713" sldId="4651"/>
            <ac:picMk id="7" creationId="{80BF7EA5-7174-4E56-AB37-57D906B65E48}"/>
          </ac:picMkLst>
        </pc:picChg>
        <pc:picChg chg="add mod">
          <ac:chgData name="Youwei Xiao" userId="aa5967d10591a588" providerId="LiveId" clId="{B289D9B8-5A8E-4D4F-888D-416D38572E50}" dt="2026-01-12T07:12:58.542" v="1480" actId="1076"/>
          <ac:picMkLst>
            <pc:docMk/>
            <pc:sldMk cId="4086305713" sldId="4651"/>
            <ac:picMk id="8" creationId="{722D1DAF-C545-412E-92AD-F3AE40FB84F6}"/>
          </ac:picMkLst>
        </pc:picChg>
        <pc:picChg chg="add mod">
          <ac:chgData name="Youwei Xiao" userId="aa5967d10591a588" providerId="LiveId" clId="{B289D9B8-5A8E-4D4F-888D-416D38572E50}" dt="2026-01-12T07:12:58.542" v="1480" actId="1076"/>
          <ac:picMkLst>
            <pc:docMk/>
            <pc:sldMk cId="4086305713" sldId="4651"/>
            <ac:picMk id="9" creationId="{9A8DFB77-F85A-4727-84B2-86FBA2A971E2}"/>
          </ac:picMkLst>
        </pc:picChg>
        <pc:picChg chg="add mod">
          <ac:chgData name="Youwei Xiao" userId="aa5967d10591a588" providerId="LiveId" clId="{B289D9B8-5A8E-4D4F-888D-416D38572E50}" dt="2026-01-12T07:12:58.542" v="1480" actId="1076"/>
          <ac:picMkLst>
            <pc:docMk/>
            <pc:sldMk cId="4086305713" sldId="4651"/>
            <ac:picMk id="10" creationId="{7F3D33DD-722C-431D-AF2E-B193656BCF7F}"/>
          </ac:picMkLst>
        </pc:picChg>
        <pc:picChg chg="add mod">
          <ac:chgData name="Youwei Xiao" userId="aa5967d10591a588" providerId="LiveId" clId="{B289D9B8-5A8E-4D4F-888D-416D38572E50}" dt="2026-01-12T07:12:58.542" v="1480" actId="1076"/>
          <ac:picMkLst>
            <pc:docMk/>
            <pc:sldMk cId="4086305713" sldId="4651"/>
            <ac:picMk id="11" creationId="{C724EBE8-1B30-48E2-BD1F-A61288E30E50}"/>
          </ac:picMkLst>
        </pc:picChg>
        <pc:picChg chg="add mod">
          <ac:chgData name="Youwei Xiao" userId="aa5967d10591a588" providerId="LiveId" clId="{B289D9B8-5A8E-4D4F-888D-416D38572E50}" dt="2026-01-12T07:12:58.542" v="1480" actId="1076"/>
          <ac:picMkLst>
            <pc:docMk/>
            <pc:sldMk cId="4086305713" sldId="4651"/>
            <ac:picMk id="13" creationId="{DF9EF8FA-5D79-4F7A-A37C-59A3C618F9F5}"/>
          </ac:picMkLst>
        </pc:picChg>
        <pc:picChg chg="add mod">
          <ac:chgData name="Youwei Xiao" userId="aa5967d10591a588" providerId="LiveId" clId="{B289D9B8-5A8E-4D4F-888D-416D38572E50}" dt="2026-01-12T07:12:58.542" v="1480" actId="1076"/>
          <ac:picMkLst>
            <pc:docMk/>
            <pc:sldMk cId="4086305713" sldId="4651"/>
            <ac:picMk id="14" creationId="{F566A46D-E949-40DD-BDB4-421E33CE807D}"/>
          </ac:picMkLst>
        </pc:picChg>
        <pc:picChg chg="add mod">
          <ac:chgData name="Youwei Xiao" userId="aa5967d10591a588" providerId="LiveId" clId="{B289D9B8-5A8E-4D4F-888D-416D38572E50}" dt="2026-01-12T07:19:14.962" v="2059" actId="1076"/>
          <ac:picMkLst>
            <pc:docMk/>
            <pc:sldMk cId="4086305713" sldId="4651"/>
            <ac:picMk id="19" creationId="{92031ED8-F630-498A-8D5E-AFD480B12565}"/>
          </ac:picMkLst>
        </pc:picChg>
        <pc:picChg chg="add mod">
          <ac:chgData name="Youwei Xiao" userId="aa5967d10591a588" providerId="LiveId" clId="{B289D9B8-5A8E-4D4F-888D-416D38572E50}" dt="2026-01-12T07:19:39.669" v="2066" actId="1076"/>
          <ac:picMkLst>
            <pc:docMk/>
            <pc:sldMk cId="4086305713" sldId="4651"/>
            <ac:picMk id="22" creationId="{EB6AD654-C9B9-4B1D-91A0-75AF6FCC0B67}"/>
          </ac:picMkLst>
        </pc:picChg>
        <pc:picChg chg="add del mod">
          <ac:chgData name="Youwei Xiao" userId="aa5967d10591a588" providerId="LiveId" clId="{B289D9B8-5A8E-4D4F-888D-416D38572E50}" dt="2026-01-12T07:17:35.211" v="1870"/>
          <ac:picMkLst>
            <pc:docMk/>
            <pc:sldMk cId="4086305713" sldId="4651"/>
            <ac:picMk id="27" creationId="{A8D285A4-CA97-4FE5-B498-CFBA9B588A24}"/>
          </ac:picMkLst>
        </pc:picChg>
        <pc:picChg chg="add del mod">
          <ac:chgData name="Youwei Xiao" userId="aa5967d10591a588" providerId="LiveId" clId="{B289D9B8-5A8E-4D4F-888D-416D38572E50}" dt="2026-01-12T07:18:55.604" v="2056" actId="478"/>
          <ac:picMkLst>
            <pc:docMk/>
            <pc:sldMk cId="4086305713" sldId="4651"/>
            <ac:picMk id="33" creationId="{106D23FC-6D69-4888-9FB5-C10CCDFE057C}"/>
          </ac:picMkLst>
        </pc:picChg>
        <pc:picChg chg="add mod modCrop">
          <ac:chgData name="Youwei Xiao" userId="aa5967d10591a588" providerId="LiveId" clId="{B289D9B8-5A8E-4D4F-888D-416D38572E50}" dt="2026-01-12T11:58:19.044" v="3649" actId="732"/>
          <ac:picMkLst>
            <pc:docMk/>
            <pc:sldMk cId="4086305713" sldId="4651"/>
            <ac:picMk id="33" creationId="{8950BB14-D08E-4B57-BBD5-747BB20AE66A}"/>
          </ac:picMkLst>
        </pc:picChg>
        <pc:picChg chg="add del mod modCrop">
          <ac:chgData name="Youwei Xiao" userId="aa5967d10591a588" providerId="LiveId" clId="{B289D9B8-5A8E-4D4F-888D-416D38572E50}" dt="2026-01-12T11:57:57.370" v="3646" actId="478"/>
          <ac:picMkLst>
            <pc:docMk/>
            <pc:sldMk cId="4086305713" sldId="4651"/>
            <ac:picMk id="34" creationId="{DFD58E4D-8D12-492A-B9EE-0ACC7A1B9FEA}"/>
          </ac:picMkLst>
        </pc:picChg>
        <pc:picChg chg="add mod modCrop">
          <ac:chgData name="Youwei Xiao" userId="aa5967d10591a588" providerId="LiveId" clId="{B289D9B8-5A8E-4D4F-888D-416D38572E50}" dt="2026-01-12T11:58:28.407" v="3651" actId="732"/>
          <ac:picMkLst>
            <pc:docMk/>
            <pc:sldMk cId="4086305713" sldId="4651"/>
            <ac:picMk id="35" creationId="{77E0A61E-6FC0-47A6-AB8B-3C6C23734C92}"/>
          </ac:picMkLst>
        </pc:picChg>
        <pc:picChg chg="add mod">
          <ac:chgData name="Youwei Xiao" userId="aa5967d10591a588" providerId="LiveId" clId="{B289D9B8-5A8E-4D4F-888D-416D38572E50}" dt="2026-01-12T07:19:35.569" v="2064" actId="571"/>
          <ac:picMkLst>
            <pc:docMk/>
            <pc:sldMk cId="4086305713" sldId="4651"/>
            <ac:picMk id="36" creationId="{91D4EE0F-A9EA-472A-B0F8-71D20107FC0F}"/>
          </ac:picMkLst>
        </pc:picChg>
        <pc:picChg chg="add mod">
          <ac:chgData name="Youwei Xiao" userId="aa5967d10591a588" providerId="LiveId" clId="{B289D9B8-5A8E-4D4F-888D-416D38572E50}" dt="2026-01-12T07:19:35.569" v="2064" actId="571"/>
          <ac:picMkLst>
            <pc:docMk/>
            <pc:sldMk cId="4086305713" sldId="4651"/>
            <ac:picMk id="41" creationId="{928E1B73-5C58-49B5-9956-D8D2C9E9158F}"/>
          </ac:picMkLst>
        </pc:picChg>
        <pc:picChg chg="add mod modCrop">
          <ac:chgData name="Youwei Xiao" userId="aa5967d10591a588" providerId="LiveId" clId="{B289D9B8-5A8E-4D4F-888D-416D38572E50}" dt="2026-01-12T07:20:45.478" v="2084" actId="1035"/>
          <ac:picMkLst>
            <pc:docMk/>
            <pc:sldMk cId="4086305713" sldId="4651"/>
            <ac:picMk id="46" creationId="{812D6F50-4C8C-439E-9648-AF82EC163B19}"/>
          </ac:picMkLst>
        </pc:picChg>
        <pc:picChg chg="add mod">
          <ac:chgData name="Youwei Xiao" userId="aa5967d10591a588" providerId="LiveId" clId="{B289D9B8-5A8E-4D4F-888D-416D38572E50}" dt="2026-01-12T07:22:34.903" v="2304" actId="1076"/>
          <ac:picMkLst>
            <pc:docMk/>
            <pc:sldMk cId="4086305713" sldId="4651"/>
            <ac:picMk id="48" creationId="{2E9B843A-ABCA-44B9-989A-98B2A44404B7}"/>
          </ac:picMkLst>
        </pc:picChg>
        <pc:picChg chg="add mod">
          <ac:chgData name="Youwei Xiao" userId="aa5967d10591a588" providerId="LiveId" clId="{B289D9B8-5A8E-4D4F-888D-416D38572E50}" dt="2026-01-12T07:23:02.985" v="2312" actId="1076"/>
          <ac:picMkLst>
            <pc:docMk/>
            <pc:sldMk cId="4086305713" sldId="4651"/>
            <ac:picMk id="51" creationId="{43140F90-731E-4093-B786-8DC381B90C50}"/>
          </ac:picMkLst>
        </pc:picChg>
      </pc:sldChg>
      <pc:sldChg chg="modSp mod modTransition">
        <pc:chgData name="Youwei Xiao" userId="aa5967d10591a588" providerId="LiveId" clId="{B289D9B8-5A8E-4D4F-888D-416D38572E50}" dt="2026-01-17T05:09:10.540" v="4445"/>
        <pc:sldMkLst>
          <pc:docMk/>
          <pc:sldMk cId="4070111005" sldId="4652"/>
        </pc:sldMkLst>
        <pc:spChg chg="mod">
          <ac:chgData name="Youwei Xiao" userId="aa5967d10591a588" providerId="LiveId" clId="{B289D9B8-5A8E-4D4F-888D-416D38572E50}" dt="2026-01-12T07:02:16.037" v="1256" actId="20577"/>
          <ac:spMkLst>
            <pc:docMk/>
            <pc:sldMk cId="4070111005" sldId="4652"/>
            <ac:spMk id="3" creationId="{FC52BDCB-40BA-C0D2-4222-4AB8D7B4341D}"/>
          </ac:spMkLst>
        </pc:spChg>
      </pc:sldChg>
      <pc:sldChg chg="modSp mod modTransition modAnim">
        <pc:chgData name="Youwei Xiao" userId="aa5967d10591a588" providerId="LiveId" clId="{B289D9B8-5A8E-4D4F-888D-416D38572E50}" dt="2026-01-17T05:09:10.540" v="4445"/>
        <pc:sldMkLst>
          <pc:docMk/>
          <pc:sldMk cId="1936242667" sldId="4653"/>
        </pc:sldMkLst>
        <pc:spChg chg="mod">
          <ac:chgData name="Youwei Xiao" userId="aa5967d10591a588" providerId="LiveId" clId="{B289D9B8-5A8E-4D4F-888D-416D38572E50}" dt="2026-01-17T04:47:35.771" v="3706" actId="20577"/>
          <ac:spMkLst>
            <pc:docMk/>
            <pc:sldMk cId="1936242667" sldId="4653"/>
            <ac:spMk id="3" creationId="{00000000-0000-0000-0000-000000000000}"/>
          </ac:spMkLst>
        </pc:spChg>
        <pc:spChg chg="mod">
          <ac:chgData name="Youwei Xiao" userId="aa5967d10591a588" providerId="LiveId" clId="{B289D9B8-5A8E-4D4F-888D-416D38572E50}" dt="2026-01-17T04:47:38.458" v="3707" actId="1076"/>
          <ac:spMkLst>
            <pc:docMk/>
            <pc:sldMk cId="1936242667" sldId="4653"/>
            <ac:spMk id="10" creationId="{35A3CE73-72D2-4893-9D51-45C6CD0A7DAD}"/>
          </ac:spMkLst>
        </pc:spChg>
        <pc:spChg chg="mod">
          <ac:chgData name="Youwei Xiao" userId="aa5967d10591a588" providerId="LiveId" clId="{B289D9B8-5A8E-4D4F-888D-416D38572E50}" dt="2026-01-17T04:47:40.806" v="3708" actId="1076"/>
          <ac:spMkLst>
            <pc:docMk/>
            <pc:sldMk cId="1936242667" sldId="4653"/>
            <ac:spMk id="14" creationId="{2AA8B4B4-CD3C-4A77-97AB-CDBABAAA8FF7}"/>
          </ac:spMkLst>
        </pc:spChg>
      </pc:sldChg>
      <pc:sldChg chg="addSp delSp modSp mod modTransition delAnim modAnim">
        <pc:chgData name="Youwei Xiao" userId="aa5967d10591a588" providerId="LiveId" clId="{B289D9B8-5A8E-4D4F-888D-416D38572E50}" dt="2026-01-17T05:09:10.540" v="4445"/>
        <pc:sldMkLst>
          <pc:docMk/>
          <pc:sldMk cId="2185179331" sldId="4654"/>
        </pc:sldMkLst>
        <pc:spChg chg="mod">
          <ac:chgData name="Youwei Xiao" userId="aa5967d10591a588" providerId="LiveId" clId="{B289D9B8-5A8E-4D4F-888D-416D38572E50}" dt="2026-01-17T04:47:14.893" v="3702" actId="20577"/>
          <ac:spMkLst>
            <pc:docMk/>
            <pc:sldMk cId="2185179331" sldId="4654"/>
            <ac:spMk id="3" creationId="{00000000-0000-0000-0000-000000000000}"/>
          </ac:spMkLst>
        </pc:spChg>
        <pc:spChg chg="del">
          <ac:chgData name="Youwei Xiao" userId="aa5967d10591a588" providerId="LiveId" clId="{B289D9B8-5A8E-4D4F-888D-416D38572E50}" dt="2026-01-17T04:43:44.253" v="3691" actId="478"/>
          <ac:spMkLst>
            <pc:docMk/>
            <pc:sldMk cId="2185179331" sldId="4654"/>
            <ac:spMk id="5" creationId="{00000000-0000-0000-0000-000000000000}"/>
          </ac:spMkLst>
        </pc:spChg>
        <pc:spChg chg="del">
          <ac:chgData name="Youwei Xiao" userId="aa5967d10591a588" providerId="LiveId" clId="{B289D9B8-5A8E-4D4F-888D-416D38572E50}" dt="2026-01-17T04:43:44.253" v="3691" actId="478"/>
          <ac:spMkLst>
            <pc:docMk/>
            <pc:sldMk cId="2185179331" sldId="4654"/>
            <ac:spMk id="11" creationId="{00000000-0000-0000-0000-000000000000}"/>
          </ac:spMkLst>
        </pc:spChg>
        <pc:spChg chg="del">
          <ac:chgData name="Youwei Xiao" userId="aa5967d10591a588" providerId="LiveId" clId="{B289D9B8-5A8E-4D4F-888D-416D38572E50}" dt="2026-01-17T04:43:44.253" v="3691" actId="478"/>
          <ac:spMkLst>
            <pc:docMk/>
            <pc:sldMk cId="2185179331" sldId="4654"/>
            <ac:spMk id="12" creationId="{00000000-0000-0000-0000-000000000000}"/>
          </ac:spMkLst>
        </pc:spChg>
        <pc:spChg chg="del">
          <ac:chgData name="Youwei Xiao" userId="aa5967d10591a588" providerId="LiveId" clId="{B289D9B8-5A8E-4D4F-888D-416D38572E50}" dt="2026-01-17T04:43:44.253" v="3691" actId="478"/>
          <ac:spMkLst>
            <pc:docMk/>
            <pc:sldMk cId="2185179331" sldId="4654"/>
            <ac:spMk id="13" creationId="{00000000-0000-0000-0000-000000000000}"/>
          </ac:spMkLst>
        </pc:spChg>
        <pc:picChg chg="del">
          <ac:chgData name="Youwei Xiao" userId="aa5967d10591a588" providerId="LiveId" clId="{B289D9B8-5A8E-4D4F-888D-416D38572E50}" dt="2026-01-17T04:42:53.136" v="3657" actId="478"/>
          <ac:picMkLst>
            <pc:docMk/>
            <pc:sldMk cId="2185179331" sldId="4654"/>
            <ac:picMk id="4" creationId="{00000000-0000-0000-0000-000000000000}"/>
          </ac:picMkLst>
        </pc:picChg>
        <pc:picChg chg="del">
          <ac:chgData name="Youwei Xiao" userId="aa5967d10591a588" providerId="LiveId" clId="{B289D9B8-5A8E-4D4F-888D-416D38572E50}" dt="2026-01-17T04:43:44.253" v="3691" actId="478"/>
          <ac:picMkLst>
            <pc:docMk/>
            <pc:sldMk cId="2185179331" sldId="4654"/>
            <ac:picMk id="7" creationId="{00000000-0000-0000-0000-000000000000}"/>
          </ac:picMkLst>
        </pc:picChg>
        <pc:picChg chg="add mod modCrop">
          <ac:chgData name="Youwei Xiao" userId="aa5967d10591a588" providerId="LiveId" clId="{B289D9B8-5A8E-4D4F-888D-416D38572E50}" dt="2026-01-17T04:52:48.177" v="3836" actId="732"/>
          <ac:picMkLst>
            <pc:docMk/>
            <pc:sldMk cId="2185179331" sldId="4654"/>
            <ac:picMk id="10" creationId="{E1BFA61E-4645-49CE-930B-9D9386D55554}"/>
          </ac:picMkLst>
        </pc:picChg>
      </pc:sldChg>
      <pc:sldChg chg="addSp delSp modSp mod modTransition delAnim modAnim">
        <pc:chgData name="Youwei Xiao" userId="aa5967d10591a588" providerId="LiveId" clId="{B289D9B8-5A8E-4D4F-888D-416D38572E50}" dt="2026-01-17T05:11:06.577" v="4490" actId="20577"/>
        <pc:sldMkLst>
          <pc:docMk/>
          <pc:sldMk cId="3885160076" sldId="4655"/>
        </pc:sldMkLst>
        <pc:spChg chg="mod">
          <ac:chgData name="Youwei Xiao" userId="aa5967d10591a588" providerId="LiveId" clId="{B289D9B8-5A8E-4D4F-888D-416D38572E50}" dt="2026-01-17T04:57:52.990" v="4022" actId="20577"/>
          <ac:spMkLst>
            <pc:docMk/>
            <pc:sldMk cId="3885160076" sldId="4655"/>
            <ac:spMk id="3" creationId="{00000000-0000-0000-0000-000000000000}"/>
          </ac:spMkLst>
        </pc:spChg>
        <pc:spChg chg="del">
          <ac:chgData name="Youwei Xiao" userId="aa5967d10591a588" providerId="LiveId" clId="{B289D9B8-5A8E-4D4F-888D-416D38572E50}" dt="2026-01-17T04:49:37.371" v="3715" actId="478"/>
          <ac:spMkLst>
            <pc:docMk/>
            <pc:sldMk cId="3885160076" sldId="4655"/>
            <ac:spMk id="12" creationId="{00000000-0000-0000-0000-000000000000}"/>
          </ac:spMkLst>
        </pc:spChg>
        <pc:spChg chg="add del mod">
          <ac:chgData name="Youwei Xiao" userId="aa5967d10591a588" providerId="LiveId" clId="{B289D9B8-5A8E-4D4F-888D-416D38572E50}" dt="2026-01-17T05:10:00.039" v="4447" actId="478"/>
          <ac:spMkLst>
            <pc:docMk/>
            <pc:sldMk cId="3885160076" sldId="4655"/>
            <ac:spMk id="13" creationId="{1EEB65B3-222E-4D9B-A0A3-11D05867A87E}"/>
          </ac:spMkLst>
        </pc:spChg>
        <pc:spChg chg="add mod">
          <ac:chgData name="Youwei Xiao" userId="aa5967d10591a588" providerId="LiveId" clId="{B289D9B8-5A8E-4D4F-888D-416D38572E50}" dt="2026-01-17T05:10:48.696" v="4453" actId="14100"/>
          <ac:spMkLst>
            <pc:docMk/>
            <pc:sldMk cId="3885160076" sldId="4655"/>
            <ac:spMk id="16" creationId="{CE79DF68-859D-4D8C-B918-FDF0829C4596}"/>
          </ac:spMkLst>
        </pc:spChg>
        <pc:spChg chg="add mod">
          <ac:chgData name="Youwei Xiao" userId="aa5967d10591a588" providerId="LiveId" clId="{B289D9B8-5A8E-4D4F-888D-416D38572E50}" dt="2026-01-17T05:11:06.577" v="4490" actId="20577"/>
          <ac:spMkLst>
            <pc:docMk/>
            <pc:sldMk cId="3885160076" sldId="4655"/>
            <ac:spMk id="18" creationId="{05AB3705-E6DF-4DEE-85BE-23FFFFF90D42}"/>
          </ac:spMkLst>
        </pc:spChg>
        <pc:spChg chg="add mod">
          <ac:chgData name="Youwei Xiao" userId="aa5967d10591a588" providerId="LiveId" clId="{B289D9B8-5A8E-4D4F-888D-416D38572E50}" dt="2026-01-17T05:10:54.858" v="4454" actId="1076"/>
          <ac:spMkLst>
            <pc:docMk/>
            <pc:sldMk cId="3885160076" sldId="4655"/>
            <ac:spMk id="19" creationId="{BBCB3092-E02C-4633-A0BD-78129F2CA3CC}"/>
          </ac:spMkLst>
        </pc:spChg>
        <pc:picChg chg="del">
          <ac:chgData name="Youwei Xiao" userId="aa5967d10591a588" providerId="LiveId" clId="{B289D9B8-5A8E-4D4F-888D-416D38572E50}" dt="2026-01-17T04:49:39.281" v="3716" actId="478"/>
          <ac:picMkLst>
            <pc:docMk/>
            <pc:sldMk cId="3885160076" sldId="4655"/>
            <ac:picMk id="7" creationId="{00000000-0000-0000-0000-000000000000}"/>
          </ac:picMkLst>
        </pc:picChg>
        <pc:picChg chg="del">
          <ac:chgData name="Youwei Xiao" userId="aa5967d10591a588" providerId="LiveId" clId="{B289D9B8-5A8E-4D4F-888D-416D38572E50}" dt="2026-01-17T04:49:39.281" v="3716" actId="478"/>
          <ac:picMkLst>
            <pc:docMk/>
            <pc:sldMk cId="3885160076" sldId="4655"/>
            <ac:picMk id="8" creationId="{B7B3E072-A344-4094-9366-F20606B6DB71}"/>
          </ac:picMkLst>
        </pc:picChg>
        <pc:picChg chg="del">
          <ac:chgData name="Youwei Xiao" userId="aa5967d10591a588" providerId="LiveId" clId="{B289D9B8-5A8E-4D4F-888D-416D38572E50}" dt="2026-01-17T04:49:37.371" v="3715" actId="478"/>
          <ac:picMkLst>
            <pc:docMk/>
            <pc:sldMk cId="3885160076" sldId="4655"/>
            <ac:picMk id="10" creationId="{ED33D975-4EF6-4891-8C65-F4B39A33202F}"/>
          </ac:picMkLst>
        </pc:picChg>
        <pc:picChg chg="add mod modCrop">
          <ac:chgData name="Youwei Xiao" userId="aa5967d10591a588" providerId="LiveId" clId="{B289D9B8-5A8E-4D4F-888D-416D38572E50}" dt="2026-01-17T05:10:40.889" v="4451" actId="1076"/>
          <ac:picMkLst>
            <pc:docMk/>
            <pc:sldMk cId="3885160076" sldId="4655"/>
            <ac:picMk id="14" creationId="{5812837D-0BA9-4A01-83F4-7A2860154EB7}"/>
          </ac:picMkLst>
        </pc:picChg>
        <pc:picChg chg="del">
          <ac:chgData name="Youwei Xiao" userId="aa5967d10591a588" providerId="LiveId" clId="{B289D9B8-5A8E-4D4F-888D-416D38572E50}" dt="2026-01-17T04:49:37.371" v="3715" actId="478"/>
          <ac:picMkLst>
            <pc:docMk/>
            <pc:sldMk cId="3885160076" sldId="4655"/>
            <ac:picMk id="15" creationId="{07F5093F-F0DE-4730-8ADF-91C7AC922B63}"/>
          </ac:picMkLst>
        </pc:picChg>
        <pc:picChg chg="del">
          <ac:chgData name="Youwei Xiao" userId="aa5967d10591a588" providerId="LiveId" clId="{B289D9B8-5A8E-4D4F-888D-416D38572E50}" dt="2026-01-17T04:49:37.371" v="3715" actId="478"/>
          <ac:picMkLst>
            <pc:docMk/>
            <pc:sldMk cId="3885160076" sldId="4655"/>
            <ac:picMk id="17" creationId="{459AB7EE-B01B-44E1-8603-050DCDA0DC65}"/>
          </ac:picMkLst>
        </pc:picChg>
      </pc:sldChg>
      <pc:sldChg chg="new del">
        <pc:chgData name="Youwei Xiao" userId="aa5967d10591a588" providerId="LiveId" clId="{B289D9B8-5A8E-4D4F-888D-416D38572E50}" dt="2026-01-12T07:04:33.590" v="1266" actId="47"/>
        <pc:sldMkLst>
          <pc:docMk/>
          <pc:sldMk cId="611496719" sldId="4656"/>
        </pc:sldMkLst>
      </pc:sldChg>
      <pc:sldChg chg="modSp add mod modTransition modAnim">
        <pc:chgData name="Youwei Xiao" userId="aa5967d10591a588" providerId="LiveId" clId="{B289D9B8-5A8E-4D4F-888D-416D38572E50}" dt="2026-01-17T05:09:10.540" v="4445"/>
        <pc:sldMkLst>
          <pc:docMk/>
          <pc:sldMk cId="2427390797" sldId="4657"/>
        </pc:sldMkLst>
        <pc:spChg chg="mod">
          <ac:chgData name="Youwei Xiao" userId="aa5967d10591a588" providerId="LiveId" clId="{B289D9B8-5A8E-4D4F-888D-416D38572E50}" dt="2026-01-12T06:21:50.067" v="87" actId="1076"/>
          <ac:spMkLst>
            <pc:docMk/>
            <pc:sldMk cId="2427390797" sldId="4657"/>
            <ac:spMk id="59" creationId="{36D2FDC4-4850-9914-F8A9-3240FF1A05C8}"/>
          </ac:spMkLst>
        </pc:spChg>
        <pc:grpChg chg="mod">
          <ac:chgData name="Youwei Xiao" userId="aa5967d10591a588" providerId="LiveId" clId="{B289D9B8-5A8E-4D4F-888D-416D38572E50}" dt="2026-01-12T06:31:02.980" v="464" actId="1076"/>
          <ac:grpSpMkLst>
            <pc:docMk/>
            <pc:sldMk cId="2427390797" sldId="4657"/>
            <ac:grpSpMk id="196" creationId="{B97AF55E-722E-B5E8-5440-47D3F2E75173}"/>
          </ac:grpSpMkLst>
        </pc:grpChg>
      </pc:sldChg>
      <pc:sldChg chg="addSp delSp modSp add mod">
        <pc:chgData name="Youwei Xiao" userId="aa5967d10591a588" providerId="LiveId" clId="{B289D9B8-5A8E-4D4F-888D-416D38572E50}" dt="2026-01-12T07:03:11.131" v="1264" actId="1076"/>
        <pc:sldMkLst>
          <pc:docMk/>
          <pc:sldMk cId="732041058" sldId="4658"/>
        </pc:sldMkLst>
        <pc:spChg chg="mod">
          <ac:chgData name="Youwei Xiao" userId="aa5967d10591a588" providerId="LiveId" clId="{B289D9B8-5A8E-4D4F-888D-416D38572E50}" dt="2026-01-12T06:49:32.772" v="853" actId="2711"/>
          <ac:spMkLst>
            <pc:docMk/>
            <pc:sldMk cId="732041058" sldId="4658"/>
            <ac:spMk id="2" creationId="{573AF78C-8C48-FF99-1A12-7D8C9564EE62}"/>
          </ac:spMkLst>
        </pc:spChg>
        <pc:spChg chg="mod">
          <ac:chgData name="Youwei Xiao" userId="aa5967d10591a588" providerId="LiveId" clId="{B289D9B8-5A8E-4D4F-888D-416D38572E50}" dt="2026-01-12T06:52:31.994" v="1051" actId="20577"/>
          <ac:spMkLst>
            <pc:docMk/>
            <pc:sldMk cId="732041058" sldId="4658"/>
            <ac:spMk id="6" creationId="{DFACF655-85EE-42A7-B9C1-7CC54AB84181}"/>
          </ac:spMkLst>
        </pc:spChg>
        <pc:spChg chg="del">
          <ac:chgData name="Youwei Xiao" userId="aa5967d10591a588" providerId="LiveId" clId="{B289D9B8-5A8E-4D4F-888D-416D38572E50}" dt="2026-01-12T06:50:20.967" v="979" actId="478"/>
          <ac:spMkLst>
            <pc:docMk/>
            <pc:sldMk cId="732041058" sldId="4658"/>
            <ac:spMk id="7" creationId="{EE69A56F-FD27-4546-9E0F-DEC7F858EB34}"/>
          </ac:spMkLst>
        </pc:spChg>
        <pc:spChg chg="del">
          <ac:chgData name="Youwei Xiao" userId="aa5967d10591a588" providerId="LiveId" clId="{B289D9B8-5A8E-4D4F-888D-416D38572E50}" dt="2026-01-12T06:50:20.967" v="979" actId="478"/>
          <ac:spMkLst>
            <pc:docMk/>
            <pc:sldMk cId="732041058" sldId="4658"/>
            <ac:spMk id="8" creationId="{D6720B41-0F94-4D8F-BBC7-3B4FF33113D9}"/>
          </ac:spMkLst>
        </pc:spChg>
        <pc:spChg chg="del">
          <ac:chgData name="Youwei Xiao" userId="aa5967d10591a588" providerId="LiveId" clId="{B289D9B8-5A8E-4D4F-888D-416D38572E50}" dt="2026-01-12T06:50:20.967" v="979" actId="478"/>
          <ac:spMkLst>
            <pc:docMk/>
            <pc:sldMk cId="732041058" sldId="4658"/>
            <ac:spMk id="9" creationId="{9972130B-474B-4E25-B8CB-3595613A4CAF}"/>
          </ac:spMkLst>
        </pc:spChg>
        <pc:spChg chg="del">
          <ac:chgData name="Youwei Xiao" userId="aa5967d10591a588" providerId="LiveId" clId="{B289D9B8-5A8E-4D4F-888D-416D38572E50}" dt="2026-01-12T06:50:20.967" v="979" actId="478"/>
          <ac:spMkLst>
            <pc:docMk/>
            <pc:sldMk cId="732041058" sldId="4658"/>
            <ac:spMk id="10" creationId="{8FAF2C8C-8145-422D-9023-CFF468D253A1}"/>
          </ac:spMkLst>
        </pc:spChg>
        <pc:spChg chg="del">
          <ac:chgData name="Youwei Xiao" userId="aa5967d10591a588" providerId="LiveId" clId="{B289D9B8-5A8E-4D4F-888D-416D38572E50}" dt="2026-01-12T06:50:20.967" v="979" actId="478"/>
          <ac:spMkLst>
            <pc:docMk/>
            <pc:sldMk cId="732041058" sldId="4658"/>
            <ac:spMk id="11" creationId="{1213A5E4-8009-4D98-803A-C207873CA7D4}"/>
          </ac:spMkLst>
        </pc:spChg>
        <pc:spChg chg="del">
          <ac:chgData name="Youwei Xiao" userId="aa5967d10591a588" providerId="LiveId" clId="{B289D9B8-5A8E-4D4F-888D-416D38572E50}" dt="2026-01-12T06:50:20.967" v="979" actId="478"/>
          <ac:spMkLst>
            <pc:docMk/>
            <pc:sldMk cId="732041058" sldId="4658"/>
            <ac:spMk id="12" creationId="{6155DF33-93D8-45FF-9551-6D7BC8E89E8D}"/>
          </ac:spMkLst>
        </pc:spChg>
        <pc:spChg chg="del">
          <ac:chgData name="Youwei Xiao" userId="aa5967d10591a588" providerId="LiveId" clId="{B289D9B8-5A8E-4D4F-888D-416D38572E50}" dt="2026-01-12T06:50:20.967" v="979" actId="478"/>
          <ac:spMkLst>
            <pc:docMk/>
            <pc:sldMk cId="732041058" sldId="4658"/>
            <ac:spMk id="13" creationId="{9159E9C9-90B0-4020-9EF0-5290744725CC}"/>
          </ac:spMkLst>
        </pc:spChg>
        <pc:spChg chg="del">
          <ac:chgData name="Youwei Xiao" userId="aa5967d10591a588" providerId="LiveId" clId="{B289D9B8-5A8E-4D4F-888D-416D38572E50}" dt="2026-01-12T06:50:20.967" v="979" actId="478"/>
          <ac:spMkLst>
            <pc:docMk/>
            <pc:sldMk cId="732041058" sldId="4658"/>
            <ac:spMk id="14" creationId="{D11E3E4A-0929-48F6-A90D-0DBDF92BAC4A}"/>
          </ac:spMkLst>
        </pc:spChg>
        <pc:spChg chg="del">
          <ac:chgData name="Youwei Xiao" userId="aa5967d10591a588" providerId="LiveId" clId="{B289D9B8-5A8E-4D4F-888D-416D38572E50}" dt="2026-01-12T06:50:20.967" v="979" actId="478"/>
          <ac:spMkLst>
            <pc:docMk/>
            <pc:sldMk cId="732041058" sldId="4658"/>
            <ac:spMk id="15" creationId="{EF81AAA5-8943-4B7E-B96C-EE82491FAAE6}"/>
          </ac:spMkLst>
        </pc:spChg>
        <pc:spChg chg="del">
          <ac:chgData name="Youwei Xiao" userId="aa5967d10591a588" providerId="LiveId" clId="{B289D9B8-5A8E-4D4F-888D-416D38572E50}" dt="2026-01-12T06:50:20.967" v="979" actId="478"/>
          <ac:spMkLst>
            <pc:docMk/>
            <pc:sldMk cId="732041058" sldId="4658"/>
            <ac:spMk id="16" creationId="{014F8883-8E2F-4DAE-A5B3-D03CAC735E93}"/>
          </ac:spMkLst>
        </pc:spChg>
        <pc:spChg chg="del">
          <ac:chgData name="Youwei Xiao" userId="aa5967d10591a588" providerId="LiveId" clId="{B289D9B8-5A8E-4D4F-888D-416D38572E50}" dt="2026-01-12T06:50:20.967" v="979" actId="478"/>
          <ac:spMkLst>
            <pc:docMk/>
            <pc:sldMk cId="732041058" sldId="4658"/>
            <ac:spMk id="18" creationId="{EFCB7D16-E4C9-41F9-A5C2-D7B6ED1439F6}"/>
          </ac:spMkLst>
        </pc:spChg>
        <pc:spChg chg="del">
          <ac:chgData name="Youwei Xiao" userId="aa5967d10591a588" providerId="LiveId" clId="{B289D9B8-5A8E-4D4F-888D-416D38572E50}" dt="2026-01-12T06:50:20.967" v="979" actId="478"/>
          <ac:spMkLst>
            <pc:docMk/>
            <pc:sldMk cId="732041058" sldId="4658"/>
            <ac:spMk id="19" creationId="{AF846BD5-8349-4806-A0E5-B674310A19FC}"/>
          </ac:spMkLst>
        </pc:spChg>
        <pc:spChg chg="del">
          <ac:chgData name="Youwei Xiao" userId="aa5967d10591a588" providerId="LiveId" clId="{B289D9B8-5A8E-4D4F-888D-416D38572E50}" dt="2026-01-12T06:50:20.967" v="979" actId="478"/>
          <ac:spMkLst>
            <pc:docMk/>
            <pc:sldMk cId="732041058" sldId="4658"/>
            <ac:spMk id="20" creationId="{B4E0A152-AF97-422A-830B-031603DB24F2}"/>
          </ac:spMkLst>
        </pc:spChg>
        <pc:spChg chg="del">
          <ac:chgData name="Youwei Xiao" userId="aa5967d10591a588" providerId="LiveId" clId="{B289D9B8-5A8E-4D4F-888D-416D38572E50}" dt="2026-01-12T06:50:20.967" v="979" actId="478"/>
          <ac:spMkLst>
            <pc:docMk/>
            <pc:sldMk cId="732041058" sldId="4658"/>
            <ac:spMk id="21" creationId="{7E4A3BF7-4802-4552-A726-9900B968FAFF}"/>
          </ac:spMkLst>
        </pc:spChg>
        <pc:spChg chg="del">
          <ac:chgData name="Youwei Xiao" userId="aa5967d10591a588" providerId="LiveId" clId="{B289D9B8-5A8E-4D4F-888D-416D38572E50}" dt="2026-01-12T06:50:20.967" v="979" actId="478"/>
          <ac:spMkLst>
            <pc:docMk/>
            <pc:sldMk cId="732041058" sldId="4658"/>
            <ac:spMk id="22" creationId="{2FE44FB0-4D25-4E26-AFBE-AF12DBA955F3}"/>
          </ac:spMkLst>
        </pc:spChg>
        <pc:spChg chg="del">
          <ac:chgData name="Youwei Xiao" userId="aa5967d10591a588" providerId="LiveId" clId="{B289D9B8-5A8E-4D4F-888D-416D38572E50}" dt="2026-01-12T06:50:20.967" v="979" actId="478"/>
          <ac:spMkLst>
            <pc:docMk/>
            <pc:sldMk cId="732041058" sldId="4658"/>
            <ac:spMk id="23" creationId="{AAB76527-227B-48C0-A17B-5B125FDAD992}"/>
          </ac:spMkLst>
        </pc:spChg>
        <pc:spChg chg="del">
          <ac:chgData name="Youwei Xiao" userId="aa5967d10591a588" providerId="LiveId" clId="{B289D9B8-5A8E-4D4F-888D-416D38572E50}" dt="2026-01-12T06:50:20.967" v="979" actId="478"/>
          <ac:spMkLst>
            <pc:docMk/>
            <pc:sldMk cId="732041058" sldId="4658"/>
            <ac:spMk id="26" creationId="{0220F259-B4B2-4320-BE13-4FC33BA499DD}"/>
          </ac:spMkLst>
        </pc:spChg>
        <pc:spChg chg="add mod">
          <ac:chgData name="Youwei Xiao" userId="aa5967d10591a588" providerId="LiveId" clId="{B289D9B8-5A8E-4D4F-888D-416D38572E50}" dt="2026-01-12T07:00:09.134" v="1094" actId="1076"/>
          <ac:spMkLst>
            <pc:docMk/>
            <pc:sldMk cId="732041058" sldId="4658"/>
            <ac:spMk id="27" creationId="{BB34661F-D050-4DB5-9A1F-6608E9512C56}"/>
          </ac:spMkLst>
        </pc:spChg>
        <pc:spChg chg="add mod">
          <ac:chgData name="Youwei Xiao" userId="aa5967d10591a588" providerId="LiveId" clId="{B289D9B8-5A8E-4D4F-888D-416D38572E50}" dt="2026-01-12T07:00:32.412" v="1119" actId="1076"/>
          <ac:spMkLst>
            <pc:docMk/>
            <pc:sldMk cId="732041058" sldId="4658"/>
            <ac:spMk id="28" creationId="{C1245E91-9137-41CD-849F-B2E526A60B8E}"/>
          </ac:spMkLst>
        </pc:spChg>
        <pc:spChg chg="add del">
          <ac:chgData name="Youwei Xiao" userId="aa5967d10591a588" providerId="LiveId" clId="{B289D9B8-5A8E-4D4F-888D-416D38572E50}" dt="2026-01-12T06:58:04.097" v="1070" actId="22"/>
          <ac:spMkLst>
            <pc:docMk/>
            <pc:sldMk cId="732041058" sldId="4658"/>
            <ac:spMk id="32" creationId="{7D9396C2-326F-4A49-9FEE-48563D03DC6F}"/>
          </ac:spMkLst>
        </pc:spChg>
        <pc:spChg chg="del">
          <ac:chgData name="Youwei Xiao" userId="aa5967d10591a588" providerId="LiveId" clId="{B289D9B8-5A8E-4D4F-888D-416D38572E50}" dt="2026-01-12T06:50:20.967" v="979" actId="478"/>
          <ac:spMkLst>
            <pc:docMk/>
            <pc:sldMk cId="732041058" sldId="4658"/>
            <ac:spMk id="35" creationId="{771F84C9-6D57-48B0-BAE6-37AB5C4788C5}"/>
          </ac:spMkLst>
        </pc:spChg>
        <pc:spChg chg="add mod">
          <ac:chgData name="Youwei Xiao" userId="aa5967d10591a588" providerId="LiveId" clId="{B289D9B8-5A8E-4D4F-888D-416D38572E50}" dt="2026-01-12T07:03:11.131" v="1264" actId="1076"/>
          <ac:spMkLst>
            <pc:docMk/>
            <pc:sldMk cId="732041058" sldId="4658"/>
            <ac:spMk id="36" creationId="{2560960B-77BB-4BF8-B85D-317B41DD76D1}"/>
          </ac:spMkLst>
        </pc:spChg>
        <pc:spChg chg="del">
          <ac:chgData name="Youwei Xiao" userId="aa5967d10591a588" providerId="LiveId" clId="{B289D9B8-5A8E-4D4F-888D-416D38572E50}" dt="2026-01-12T06:50:51.957" v="983" actId="478"/>
          <ac:spMkLst>
            <pc:docMk/>
            <pc:sldMk cId="732041058" sldId="4658"/>
            <ac:spMk id="40" creationId="{0ABC459C-B648-461C-942C-1CE1B0D2D903}"/>
          </ac:spMkLst>
        </pc:spChg>
        <pc:picChg chg="add del mod">
          <ac:chgData name="Youwei Xiao" userId="aa5967d10591a588" providerId="LiveId" clId="{B289D9B8-5A8E-4D4F-888D-416D38572E50}" dt="2026-01-12T07:02:58.562" v="1257" actId="478"/>
          <ac:picMkLst>
            <pc:docMk/>
            <pc:sldMk cId="732041058" sldId="4658"/>
            <ac:picMk id="24" creationId="{FBEEBF0F-6EEF-41BF-9752-11E465888D36}"/>
          </ac:picMkLst>
        </pc:picChg>
        <pc:picChg chg="add mod">
          <ac:chgData name="Youwei Xiao" userId="aa5967d10591a588" providerId="LiveId" clId="{B289D9B8-5A8E-4D4F-888D-416D38572E50}" dt="2026-01-12T06:59:48.961" v="1087" actId="1076"/>
          <ac:picMkLst>
            <pc:docMk/>
            <pc:sldMk cId="732041058" sldId="4658"/>
            <ac:picMk id="31" creationId="{96C5E30D-67E5-4454-818A-D580C92B4608}"/>
          </ac:picMkLst>
        </pc:picChg>
        <pc:picChg chg="add mod">
          <ac:chgData name="Youwei Xiao" userId="aa5967d10591a588" providerId="LiveId" clId="{B289D9B8-5A8E-4D4F-888D-416D38572E50}" dt="2026-01-12T07:03:07.747" v="1263" actId="1076"/>
          <ac:picMkLst>
            <pc:docMk/>
            <pc:sldMk cId="732041058" sldId="4658"/>
            <ac:picMk id="33" creationId="{0CA590A0-E50F-4547-A30D-3B2D3C675BF8}"/>
          </ac:picMkLst>
        </pc:picChg>
        <pc:picChg chg="del mod">
          <ac:chgData name="Youwei Xiao" userId="aa5967d10591a588" providerId="LiveId" clId="{B289D9B8-5A8E-4D4F-888D-416D38572E50}" dt="2026-01-12T06:53:52.551" v="1065" actId="478"/>
          <ac:picMkLst>
            <pc:docMk/>
            <pc:sldMk cId="732041058" sldId="4658"/>
            <ac:picMk id="39" creationId="{9ACDA6C0-046B-4BEC-B358-1CE1E9B41776}"/>
          </ac:picMkLst>
        </pc:picChg>
        <pc:cxnChg chg="del mod">
          <ac:chgData name="Youwei Xiao" userId="aa5967d10591a588" providerId="LiveId" clId="{B289D9B8-5A8E-4D4F-888D-416D38572E50}" dt="2026-01-12T06:50:20.967" v="979" actId="478"/>
          <ac:cxnSpMkLst>
            <pc:docMk/>
            <pc:sldMk cId="732041058" sldId="4658"/>
            <ac:cxnSpMk id="25" creationId="{DBE3038A-AD16-4E76-9BA3-352D452DE029}"/>
          </ac:cxnSpMkLst>
        </pc:cxnChg>
        <pc:cxnChg chg="del mod">
          <ac:chgData name="Youwei Xiao" userId="aa5967d10591a588" providerId="LiveId" clId="{B289D9B8-5A8E-4D4F-888D-416D38572E50}" dt="2026-01-12T06:50:20.967" v="979" actId="478"/>
          <ac:cxnSpMkLst>
            <pc:docMk/>
            <pc:sldMk cId="732041058" sldId="4658"/>
            <ac:cxnSpMk id="30" creationId="{5CD55DBC-876E-4D2C-9E64-324B2354A26F}"/>
          </ac:cxnSpMkLst>
        </pc:cxnChg>
        <pc:cxnChg chg="del">
          <ac:chgData name="Youwei Xiao" userId="aa5967d10591a588" providerId="LiveId" clId="{B289D9B8-5A8E-4D4F-888D-416D38572E50}" dt="2026-01-12T06:50:22.841" v="980" actId="478"/>
          <ac:cxnSpMkLst>
            <pc:docMk/>
            <pc:sldMk cId="732041058" sldId="4658"/>
            <ac:cxnSpMk id="42" creationId="{7E3D51B1-887F-481D-96F6-BDAA64CEB030}"/>
          </ac:cxnSpMkLst>
        </pc:cxnChg>
        <pc:cxnChg chg="del">
          <ac:chgData name="Youwei Xiao" userId="aa5967d10591a588" providerId="LiveId" clId="{B289D9B8-5A8E-4D4F-888D-416D38572E50}" dt="2026-01-12T06:50:22.841" v="980" actId="478"/>
          <ac:cxnSpMkLst>
            <pc:docMk/>
            <pc:sldMk cId="732041058" sldId="4658"/>
            <ac:cxnSpMk id="43" creationId="{912F060B-3D7D-43F3-8D4F-67843DEE406C}"/>
          </ac:cxnSpMkLst>
        </pc:cxnChg>
      </pc:sldChg>
      <pc:sldChg chg="addSp delSp modSp add mod">
        <pc:chgData name="Youwei Xiao" userId="aa5967d10591a588" providerId="LiveId" clId="{B289D9B8-5A8E-4D4F-888D-416D38572E50}" dt="2026-01-12T07:05:06.563" v="1300" actId="1582"/>
        <pc:sldMkLst>
          <pc:docMk/>
          <pc:sldMk cId="2878774761" sldId="4659"/>
        </pc:sldMkLst>
        <pc:spChg chg="mod">
          <ac:chgData name="Youwei Xiao" userId="aa5967d10591a588" providerId="LiveId" clId="{B289D9B8-5A8E-4D4F-888D-416D38572E50}" dt="2026-01-12T07:04:45.256" v="1294" actId="20577"/>
          <ac:spMkLst>
            <pc:docMk/>
            <pc:sldMk cId="2878774761" sldId="4659"/>
            <ac:spMk id="2" creationId="{60529EA7-70ED-84E9-179C-CA709CFB4C2C}"/>
          </ac:spMkLst>
        </pc:spChg>
        <pc:spChg chg="add del mod">
          <ac:chgData name="Youwei Xiao" userId="aa5967d10591a588" providerId="LiveId" clId="{B289D9B8-5A8E-4D4F-888D-416D38572E50}" dt="2026-01-12T07:04:54.255" v="1297" actId="1076"/>
          <ac:spMkLst>
            <pc:docMk/>
            <pc:sldMk cId="2878774761" sldId="4659"/>
            <ac:spMk id="3" creationId="{B8254091-5984-4AE0-A7CD-9CAA6B55FA4E}"/>
          </ac:spMkLst>
        </pc:spChg>
        <pc:spChg chg="mod">
          <ac:chgData name="Youwei Xiao" userId="aa5967d10591a588" providerId="LiveId" clId="{B289D9B8-5A8E-4D4F-888D-416D38572E50}" dt="2026-01-12T07:05:06.563" v="1300" actId="1582"/>
          <ac:spMkLst>
            <pc:docMk/>
            <pc:sldMk cId="2878774761" sldId="4659"/>
            <ac:spMk id="7" creationId="{B91F90C0-F14B-C883-DA0C-84665DBB9342}"/>
          </ac:spMkLst>
        </pc:spChg>
        <pc:spChg chg="mod">
          <ac:chgData name="Youwei Xiao" userId="aa5967d10591a588" providerId="LiveId" clId="{B289D9B8-5A8E-4D4F-888D-416D38572E50}" dt="2026-01-12T07:04:58.350" v="1298" actId="108"/>
          <ac:spMkLst>
            <pc:docMk/>
            <pc:sldMk cId="2878774761" sldId="4659"/>
            <ac:spMk id="20" creationId="{0A6024A7-A11C-5DC2-1459-CF880A4F8E8B}"/>
          </ac:spMkLst>
        </pc:spChg>
      </pc:sldChg>
      <pc:sldChg chg="addSp delSp modSp new mod modTransition chgLayout">
        <pc:chgData name="Youwei Xiao" userId="aa5967d10591a588" providerId="LiveId" clId="{B289D9B8-5A8E-4D4F-888D-416D38572E50}" dt="2026-01-17T05:13:22.309" v="4491"/>
        <pc:sldMkLst>
          <pc:docMk/>
          <pc:sldMk cId="1144565800" sldId="4660"/>
        </pc:sldMkLst>
        <pc:spChg chg="mod ord">
          <ac:chgData name="Youwei Xiao" userId="aa5967d10591a588" providerId="LiveId" clId="{B289D9B8-5A8E-4D4F-888D-416D38572E50}" dt="2026-01-12T08:12:25.137" v="2935" actId="20577"/>
          <ac:spMkLst>
            <pc:docMk/>
            <pc:sldMk cId="1144565800" sldId="4660"/>
            <ac:spMk id="2" creationId="{E4E5B713-1AA1-4827-8FBD-76236A76467D}"/>
          </ac:spMkLst>
        </pc:spChg>
        <pc:spChg chg="del">
          <ac:chgData name="Youwei Xiao" userId="aa5967d10591a588" providerId="LiveId" clId="{B289D9B8-5A8E-4D4F-888D-416D38572E50}" dt="2026-01-12T07:25:09.732" v="2449" actId="700"/>
          <ac:spMkLst>
            <pc:docMk/>
            <pc:sldMk cId="1144565800" sldId="4660"/>
            <ac:spMk id="3" creationId="{E5EE3150-CEC5-4AD7-B608-EAADF7F24AFA}"/>
          </ac:spMkLst>
        </pc:spChg>
        <pc:spChg chg="mod ord">
          <ac:chgData name="Youwei Xiao" userId="aa5967d10591a588" providerId="LiveId" clId="{B289D9B8-5A8E-4D4F-888D-416D38572E50}" dt="2026-01-12T07:25:09.732" v="2449" actId="700"/>
          <ac:spMkLst>
            <pc:docMk/>
            <pc:sldMk cId="1144565800" sldId="4660"/>
            <ac:spMk id="4" creationId="{1B129725-52A0-41A1-B723-4E3ECF40E04C}"/>
          </ac:spMkLst>
        </pc:spChg>
        <pc:spChg chg="mod ord">
          <ac:chgData name="Youwei Xiao" userId="aa5967d10591a588" providerId="LiveId" clId="{B289D9B8-5A8E-4D4F-888D-416D38572E50}" dt="2026-01-12T07:25:09.732" v="2449" actId="700"/>
          <ac:spMkLst>
            <pc:docMk/>
            <pc:sldMk cId="1144565800" sldId="4660"/>
            <ac:spMk id="5" creationId="{FBF6AB2D-D581-4E7C-91C7-3CDA0C9B6576}"/>
          </ac:spMkLst>
        </pc:spChg>
        <pc:spChg chg="add mod ord">
          <ac:chgData name="Youwei Xiao" userId="aa5967d10591a588" providerId="LiveId" clId="{B289D9B8-5A8E-4D4F-888D-416D38572E50}" dt="2026-01-12T08:11:45.493" v="2892" actId="21"/>
          <ac:spMkLst>
            <pc:docMk/>
            <pc:sldMk cId="1144565800" sldId="4660"/>
            <ac:spMk id="6" creationId="{E2BA2C4B-39DE-4323-AE9C-2A9F1C707147}"/>
          </ac:spMkLst>
        </pc:spChg>
        <pc:spChg chg="add mod">
          <ac:chgData name="Youwei Xiao" userId="aa5967d10591a588" providerId="LiveId" clId="{B289D9B8-5A8E-4D4F-888D-416D38572E50}" dt="2026-01-12T08:12:40.462" v="2939" actId="1035"/>
          <ac:spMkLst>
            <pc:docMk/>
            <pc:sldMk cId="1144565800" sldId="4660"/>
            <ac:spMk id="9" creationId="{C739BB1F-EDD8-4ACB-8181-77C8D0511289}"/>
          </ac:spMkLst>
        </pc:spChg>
        <pc:spChg chg="add mod">
          <ac:chgData name="Youwei Xiao" userId="aa5967d10591a588" providerId="LiveId" clId="{B289D9B8-5A8E-4D4F-888D-416D38572E50}" dt="2026-01-12T08:12:40.462" v="2939" actId="1035"/>
          <ac:spMkLst>
            <pc:docMk/>
            <pc:sldMk cId="1144565800" sldId="4660"/>
            <ac:spMk id="10" creationId="{E898A50F-AC73-4B3A-80AD-2C2EF17CA5B8}"/>
          </ac:spMkLst>
        </pc:spChg>
        <pc:spChg chg="add mod">
          <ac:chgData name="Youwei Xiao" userId="aa5967d10591a588" providerId="LiveId" clId="{B289D9B8-5A8E-4D4F-888D-416D38572E50}" dt="2026-01-12T08:12:40.462" v="2939" actId="1035"/>
          <ac:spMkLst>
            <pc:docMk/>
            <pc:sldMk cId="1144565800" sldId="4660"/>
            <ac:spMk id="11" creationId="{BF8EFFDC-16A1-4FE7-B12C-238472399022}"/>
          </ac:spMkLst>
        </pc:spChg>
        <pc:spChg chg="add mod">
          <ac:chgData name="Youwei Xiao" userId="aa5967d10591a588" providerId="LiveId" clId="{B289D9B8-5A8E-4D4F-888D-416D38572E50}" dt="2026-01-12T08:12:40.462" v="2939" actId="1035"/>
          <ac:spMkLst>
            <pc:docMk/>
            <pc:sldMk cId="1144565800" sldId="4660"/>
            <ac:spMk id="12" creationId="{29F3412D-1F9F-42A4-9B77-7B6CE8D434DE}"/>
          </ac:spMkLst>
        </pc:spChg>
        <pc:spChg chg="add mod">
          <ac:chgData name="Youwei Xiao" userId="aa5967d10591a588" providerId="LiveId" clId="{B289D9B8-5A8E-4D4F-888D-416D38572E50}" dt="2026-01-12T08:12:40.462" v="2939" actId="1035"/>
          <ac:spMkLst>
            <pc:docMk/>
            <pc:sldMk cId="1144565800" sldId="4660"/>
            <ac:spMk id="13" creationId="{8DB2E548-8712-4BC1-929C-DDF439846A18}"/>
          </ac:spMkLst>
        </pc:spChg>
        <pc:spChg chg="add mod">
          <ac:chgData name="Youwei Xiao" userId="aa5967d10591a588" providerId="LiveId" clId="{B289D9B8-5A8E-4D4F-888D-416D38572E50}" dt="2026-01-12T08:12:40.462" v="2939" actId="1035"/>
          <ac:spMkLst>
            <pc:docMk/>
            <pc:sldMk cId="1144565800" sldId="4660"/>
            <ac:spMk id="20" creationId="{153BF0A2-F073-4AB5-B450-BF1BCBEAB746}"/>
          </ac:spMkLst>
        </pc:spChg>
        <pc:spChg chg="add mod">
          <ac:chgData name="Youwei Xiao" userId="aa5967d10591a588" providerId="LiveId" clId="{B289D9B8-5A8E-4D4F-888D-416D38572E50}" dt="2026-01-12T07:50:19.088" v="2593" actId="164"/>
          <ac:spMkLst>
            <pc:docMk/>
            <pc:sldMk cId="1144565800" sldId="4660"/>
            <ac:spMk id="21" creationId="{902D2736-1F1B-4CCB-8693-E9335C114814}"/>
          </ac:spMkLst>
        </pc:spChg>
        <pc:spChg chg="add mod">
          <ac:chgData name="Youwei Xiao" userId="aa5967d10591a588" providerId="LiveId" clId="{B289D9B8-5A8E-4D4F-888D-416D38572E50}" dt="2026-01-12T07:50:19.088" v="2593" actId="164"/>
          <ac:spMkLst>
            <pc:docMk/>
            <pc:sldMk cId="1144565800" sldId="4660"/>
            <ac:spMk id="22" creationId="{8893D697-F9BE-4ED5-A8B5-DE77D5D2897D}"/>
          </ac:spMkLst>
        </pc:spChg>
        <pc:spChg chg="add mod">
          <ac:chgData name="Youwei Xiao" userId="aa5967d10591a588" providerId="LiveId" clId="{B289D9B8-5A8E-4D4F-888D-416D38572E50}" dt="2026-01-12T07:50:19.088" v="2593" actId="164"/>
          <ac:spMkLst>
            <pc:docMk/>
            <pc:sldMk cId="1144565800" sldId="4660"/>
            <ac:spMk id="23" creationId="{2416F36B-C76A-4449-BF7C-1646FF92E71D}"/>
          </ac:spMkLst>
        </pc:spChg>
        <pc:spChg chg="add">
          <ac:chgData name="Youwei Xiao" userId="aa5967d10591a588" providerId="LiveId" clId="{B289D9B8-5A8E-4D4F-888D-416D38572E50}" dt="2026-01-12T07:50:51.074" v="2603" actId="11529"/>
          <ac:spMkLst>
            <pc:docMk/>
            <pc:sldMk cId="1144565800" sldId="4660"/>
            <ac:spMk id="31" creationId="{06663AFE-A199-418B-8C84-58502070C5FB}"/>
          </ac:spMkLst>
        </pc:spChg>
        <pc:grpChg chg="add mod">
          <ac:chgData name="Youwei Xiao" userId="aa5967d10591a588" providerId="LiveId" clId="{B289D9B8-5A8E-4D4F-888D-416D38572E50}" dt="2026-01-12T08:12:40.462" v="2939" actId="1035"/>
          <ac:grpSpMkLst>
            <pc:docMk/>
            <pc:sldMk cId="1144565800" sldId="4660"/>
            <ac:grpSpMk id="24" creationId="{485A0D75-65C8-4E96-A96F-A4831810F7B6}"/>
          </ac:grpSpMkLst>
        </pc:grpChg>
        <pc:picChg chg="add mod">
          <ac:chgData name="Youwei Xiao" userId="aa5967d10591a588" providerId="LiveId" clId="{B289D9B8-5A8E-4D4F-888D-416D38572E50}" dt="2026-01-12T07:49:49.697" v="2590" actId="1037"/>
          <ac:picMkLst>
            <pc:docMk/>
            <pc:sldMk cId="1144565800" sldId="4660"/>
            <ac:picMk id="7" creationId="{569DD687-ABDB-458F-A35E-D2EB66C1B75F}"/>
          </ac:picMkLst>
        </pc:picChg>
        <pc:picChg chg="add mod">
          <ac:chgData name="Youwei Xiao" userId="aa5967d10591a588" providerId="LiveId" clId="{B289D9B8-5A8E-4D4F-888D-416D38572E50}" dt="2026-01-12T07:49:49.697" v="2590" actId="1037"/>
          <ac:picMkLst>
            <pc:docMk/>
            <pc:sldMk cId="1144565800" sldId="4660"/>
            <ac:picMk id="8" creationId="{A5998258-00E8-453C-A1D8-7CA17ED7C89B}"/>
          </ac:picMkLst>
        </pc:picChg>
        <pc:picChg chg="add mod">
          <ac:chgData name="Youwei Xiao" userId="aa5967d10591a588" providerId="LiveId" clId="{B289D9B8-5A8E-4D4F-888D-416D38572E50}" dt="2026-01-12T07:50:45.988" v="2602" actId="1038"/>
          <ac:picMkLst>
            <pc:docMk/>
            <pc:sldMk cId="1144565800" sldId="4660"/>
            <ac:picMk id="19" creationId="{E6A4B5A7-4DF6-4AA8-AD93-1F108293D153}"/>
          </ac:picMkLst>
        </pc:picChg>
        <pc:cxnChg chg="add mod">
          <ac:chgData name="Youwei Xiao" userId="aa5967d10591a588" providerId="LiveId" clId="{B289D9B8-5A8E-4D4F-888D-416D38572E50}" dt="2026-01-12T07:50:28.799" v="2595" actId="14100"/>
          <ac:cxnSpMkLst>
            <pc:docMk/>
            <pc:sldMk cId="1144565800" sldId="4660"/>
            <ac:cxnSpMk id="14" creationId="{057787D7-D039-4C8C-A64E-223514A56168}"/>
          </ac:cxnSpMkLst>
        </pc:cxnChg>
        <pc:cxnChg chg="add mod">
          <ac:chgData name="Youwei Xiao" userId="aa5967d10591a588" providerId="LiveId" clId="{B289D9B8-5A8E-4D4F-888D-416D38572E50}" dt="2026-01-12T07:50:45.988" v="2602" actId="1038"/>
          <ac:cxnSpMkLst>
            <pc:docMk/>
            <pc:sldMk cId="1144565800" sldId="4660"/>
            <ac:cxnSpMk id="26" creationId="{53AF1427-26D4-4E79-8B3F-CDBB33C6AAC2}"/>
          </ac:cxnSpMkLst>
        </pc:cxnChg>
      </pc:sldChg>
      <pc:sldChg chg="addSp delSp modSp add mod modAnim">
        <pc:chgData name="Youwei Xiao" userId="aa5967d10591a588" providerId="LiveId" clId="{B289D9B8-5A8E-4D4F-888D-416D38572E50}" dt="2026-01-17T05:13:50.952" v="4494"/>
        <pc:sldMkLst>
          <pc:docMk/>
          <pc:sldMk cId="1424468719" sldId="4661"/>
        </pc:sldMkLst>
        <pc:spChg chg="mod">
          <ac:chgData name="Youwei Xiao" userId="aa5967d10591a588" providerId="LiveId" clId="{B289D9B8-5A8E-4D4F-888D-416D38572E50}" dt="2026-01-12T08:12:29.527" v="2936"/>
          <ac:spMkLst>
            <pc:docMk/>
            <pc:sldMk cId="1424468719" sldId="4661"/>
            <ac:spMk id="2" creationId="{E4E5B713-1AA1-4827-8FBD-76236A76467D}"/>
          </ac:spMkLst>
        </pc:spChg>
        <pc:spChg chg="add del mod">
          <ac:chgData name="Youwei Xiao" userId="aa5967d10591a588" providerId="LiveId" clId="{B289D9B8-5A8E-4D4F-888D-416D38572E50}" dt="2026-01-12T08:00:31.946" v="2626"/>
          <ac:spMkLst>
            <pc:docMk/>
            <pc:sldMk cId="1424468719" sldId="4661"/>
            <ac:spMk id="3" creationId="{93FF55D8-9777-4D69-A583-598632B75FE6}"/>
          </ac:spMkLst>
        </pc:spChg>
        <pc:spChg chg="mod">
          <ac:chgData name="Youwei Xiao" userId="aa5967d10591a588" providerId="LiveId" clId="{B289D9B8-5A8E-4D4F-888D-416D38572E50}" dt="2026-01-12T08:12:02.396" v="2904" actId="21"/>
          <ac:spMkLst>
            <pc:docMk/>
            <pc:sldMk cId="1424468719" sldId="4661"/>
            <ac:spMk id="6" creationId="{E2BA2C4B-39DE-4323-AE9C-2A9F1C707147}"/>
          </ac:spMkLst>
        </pc:spChg>
        <pc:spChg chg="del">
          <ac:chgData name="Youwei Xiao" userId="aa5967d10591a588" providerId="LiveId" clId="{B289D9B8-5A8E-4D4F-888D-416D38572E50}" dt="2026-01-12T08:00:24.623" v="2615" actId="478"/>
          <ac:spMkLst>
            <pc:docMk/>
            <pc:sldMk cId="1424468719" sldId="4661"/>
            <ac:spMk id="9" creationId="{C739BB1F-EDD8-4ACB-8181-77C8D0511289}"/>
          </ac:spMkLst>
        </pc:spChg>
        <pc:spChg chg="del">
          <ac:chgData name="Youwei Xiao" userId="aa5967d10591a588" providerId="LiveId" clId="{B289D9B8-5A8E-4D4F-888D-416D38572E50}" dt="2026-01-12T08:00:21.918" v="2614" actId="478"/>
          <ac:spMkLst>
            <pc:docMk/>
            <pc:sldMk cId="1424468719" sldId="4661"/>
            <ac:spMk id="10" creationId="{E898A50F-AC73-4B3A-80AD-2C2EF17CA5B8}"/>
          </ac:spMkLst>
        </pc:spChg>
        <pc:spChg chg="del">
          <ac:chgData name="Youwei Xiao" userId="aa5967d10591a588" providerId="LiveId" clId="{B289D9B8-5A8E-4D4F-888D-416D38572E50}" dt="2026-01-12T08:00:21.918" v="2614" actId="478"/>
          <ac:spMkLst>
            <pc:docMk/>
            <pc:sldMk cId="1424468719" sldId="4661"/>
            <ac:spMk id="11" creationId="{BF8EFFDC-16A1-4FE7-B12C-238472399022}"/>
          </ac:spMkLst>
        </pc:spChg>
        <pc:spChg chg="del">
          <ac:chgData name="Youwei Xiao" userId="aa5967d10591a588" providerId="LiveId" clId="{B289D9B8-5A8E-4D4F-888D-416D38572E50}" dt="2026-01-12T08:00:21.918" v="2614" actId="478"/>
          <ac:spMkLst>
            <pc:docMk/>
            <pc:sldMk cId="1424468719" sldId="4661"/>
            <ac:spMk id="12" creationId="{29F3412D-1F9F-42A4-9B77-7B6CE8D434DE}"/>
          </ac:spMkLst>
        </pc:spChg>
        <pc:spChg chg="del">
          <ac:chgData name="Youwei Xiao" userId="aa5967d10591a588" providerId="LiveId" clId="{B289D9B8-5A8E-4D4F-888D-416D38572E50}" dt="2026-01-12T08:00:21.918" v="2614" actId="478"/>
          <ac:spMkLst>
            <pc:docMk/>
            <pc:sldMk cId="1424468719" sldId="4661"/>
            <ac:spMk id="13" creationId="{8DB2E548-8712-4BC1-929C-DDF439846A18}"/>
          </ac:spMkLst>
        </pc:spChg>
        <pc:spChg chg="add mod">
          <ac:chgData name="Youwei Xiao" userId="aa5967d10591a588" providerId="LiveId" clId="{B289D9B8-5A8E-4D4F-888D-416D38572E50}" dt="2026-01-12T08:12:49.298" v="2944" actId="1035"/>
          <ac:spMkLst>
            <pc:docMk/>
            <pc:sldMk cId="1424468719" sldId="4661"/>
            <ac:spMk id="16" creationId="{CB34AB7B-D2E4-47C6-8EF6-9B136E136E98}"/>
          </ac:spMkLst>
        </pc:spChg>
        <pc:spChg chg="add mod">
          <ac:chgData name="Youwei Xiao" userId="aa5967d10591a588" providerId="LiveId" clId="{B289D9B8-5A8E-4D4F-888D-416D38572E50}" dt="2026-01-12T08:39:27.739" v="3567" actId="1035"/>
          <ac:spMkLst>
            <pc:docMk/>
            <pc:sldMk cId="1424468719" sldId="4661"/>
            <ac:spMk id="17" creationId="{E779723A-174E-46B7-8748-DD1523BFBC6F}"/>
          </ac:spMkLst>
        </pc:spChg>
        <pc:spChg chg="del">
          <ac:chgData name="Youwei Xiao" userId="aa5967d10591a588" providerId="LiveId" clId="{B289D9B8-5A8E-4D4F-888D-416D38572E50}" dt="2026-01-12T08:00:24.623" v="2615" actId="478"/>
          <ac:spMkLst>
            <pc:docMk/>
            <pc:sldMk cId="1424468719" sldId="4661"/>
            <ac:spMk id="20" creationId="{153BF0A2-F073-4AB5-B450-BF1BCBEAB746}"/>
          </ac:spMkLst>
        </pc:spChg>
        <pc:spChg chg="add mod">
          <ac:chgData name="Youwei Xiao" userId="aa5967d10591a588" providerId="LiveId" clId="{B289D9B8-5A8E-4D4F-888D-416D38572E50}" dt="2026-01-12T08:38:55.750" v="3553" actId="20577"/>
          <ac:spMkLst>
            <pc:docMk/>
            <pc:sldMk cId="1424468719" sldId="4661"/>
            <ac:spMk id="25" creationId="{C22234C4-4773-496C-8C15-F688B17AEA65}"/>
          </ac:spMkLst>
        </pc:spChg>
        <pc:spChg chg="del">
          <ac:chgData name="Youwei Xiao" userId="aa5967d10591a588" providerId="LiveId" clId="{B289D9B8-5A8E-4D4F-888D-416D38572E50}" dt="2026-01-12T08:00:24.623" v="2615" actId="478"/>
          <ac:spMkLst>
            <pc:docMk/>
            <pc:sldMk cId="1424468719" sldId="4661"/>
            <ac:spMk id="31" creationId="{06663AFE-A199-418B-8C84-58502070C5FB}"/>
          </ac:spMkLst>
        </pc:spChg>
        <pc:spChg chg="add mod">
          <ac:chgData name="Youwei Xiao" userId="aa5967d10591a588" providerId="LiveId" clId="{B289D9B8-5A8E-4D4F-888D-416D38572E50}" dt="2026-01-12T08:39:30.426" v="3570" actId="1038"/>
          <ac:spMkLst>
            <pc:docMk/>
            <pc:sldMk cId="1424468719" sldId="4661"/>
            <ac:spMk id="32" creationId="{B0B19B93-2C40-4174-A912-847C48613CD2}"/>
          </ac:spMkLst>
        </pc:spChg>
        <pc:spChg chg="add mod">
          <ac:chgData name="Youwei Xiao" userId="aa5967d10591a588" providerId="LiveId" clId="{B289D9B8-5A8E-4D4F-888D-416D38572E50}" dt="2026-01-12T08:12:52.557" v="2947" actId="1035"/>
          <ac:spMkLst>
            <pc:docMk/>
            <pc:sldMk cId="1424468719" sldId="4661"/>
            <ac:spMk id="38" creationId="{A245E827-BD09-4FFF-9F0E-85422828B763}"/>
          </ac:spMkLst>
        </pc:spChg>
        <pc:spChg chg="add mod">
          <ac:chgData name="Youwei Xiao" userId="aa5967d10591a588" providerId="LiveId" clId="{B289D9B8-5A8E-4D4F-888D-416D38572E50}" dt="2026-01-12T08:12:52.557" v="2947" actId="1035"/>
          <ac:spMkLst>
            <pc:docMk/>
            <pc:sldMk cId="1424468719" sldId="4661"/>
            <ac:spMk id="40" creationId="{9693C415-1E9D-4899-AA8A-B74094848C13}"/>
          </ac:spMkLst>
        </pc:spChg>
        <pc:spChg chg="add mod">
          <ac:chgData name="Youwei Xiao" userId="aa5967d10591a588" providerId="LiveId" clId="{B289D9B8-5A8E-4D4F-888D-416D38572E50}" dt="2026-01-12T08:39:00.679" v="3555" actId="1036"/>
          <ac:spMkLst>
            <pc:docMk/>
            <pc:sldMk cId="1424468719" sldId="4661"/>
            <ac:spMk id="41" creationId="{44017F0D-BDB4-4059-B71B-94939788533A}"/>
          </ac:spMkLst>
        </pc:spChg>
        <pc:grpChg chg="del">
          <ac:chgData name="Youwei Xiao" userId="aa5967d10591a588" providerId="LiveId" clId="{B289D9B8-5A8E-4D4F-888D-416D38572E50}" dt="2026-01-12T08:00:24.623" v="2615" actId="478"/>
          <ac:grpSpMkLst>
            <pc:docMk/>
            <pc:sldMk cId="1424468719" sldId="4661"/>
            <ac:grpSpMk id="24" creationId="{485A0D75-65C8-4E96-A96F-A4831810F7B6}"/>
          </ac:grpSpMkLst>
        </pc:grpChg>
        <pc:picChg chg="del">
          <ac:chgData name="Youwei Xiao" userId="aa5967d10591a588" providerId="LiveId" clId="{B289D9B8-5A8E-4D4F-888D-416D38572E50}" dt="2026-01-12T08:00:24.623" v="2615" actId="478"/>
          <ac:picMkLst>
            <pc:docMk/>
            <pc:sldMk cId="1424468719" sldId="4661"/>
            <ac:picMk id="7" creationId="{569DD687-ABDB-458F-A35E-D2EB66C1B75F}"/>
          </ac:picMkLst>
        </pc:picChg>
        <pc:picChg chg="del">
          <ac:chgData name="Youwei Xiao" userId="aa5967d10591a588" providerId="LiveId" clId="{B289D9B8-5A8E-4D4F-888D-416D38572E50}" dt="2026-01-12T08:00:24.623" v="2615" actId="478"/>
          <ac:picMkLst>
            <pc:docMk/>
            <pc:sldMk cId="1424468719" sldId="4661"/>
            <ac:picMk id="8" creationId="{A5998258-00E8-453C-A1D8-7CA17ED7C89B}"/>
          </ac:picMkLst>
        </pc:picChg>
        <pc:picChg chg="del">
          <ac:chgData name="Youwei Xiao" userId="aa5967d10591a588" providerId="LiveId" clId="{B289D9B8-5A8E-4D4F-888D-416D38572E50}" dt="2026-01-12T08:00:24.623" v="2615" actId="478"/>
          <ac:picMkLst>
            <pc:docMk/>
            <pc:sldMk cId="1424468719" sldId="4661"/>
            <ac:picMk id="19" creationId="{E6A4B5A7-4DF6-4AA8-AD93-1F108293D153}"/>
          </ac:picMkLst>
        </pc:picChg>
        <pc:picChg chg="add mod">
          <ac:chgData name="Youwei Xiao" userId="aa5967d10591a588" providerId="LiveId" clId="{B289D9B8-5A8E-4D4F-888D-416D38572E50}" dt="2026-01-12T08:12:52.557" v="2947" actId="1035"/>
          <ac:picMkLst>
            <pc:docMk/>
            <pc:sldMk cId="1424468719" sldId="4661"/>
            <ac:picMk id="27" creationId="{58BA0F8F-8111-4D8E-BC16-FF8395838231}"/>
          </ac:picMkLst>
        </pc:picChg>
        <pc:picChg chg="add mod">
          <ac:chgData name="Youwei Xiao" userId="aa5967d10591a588" providerId="LiveId" clId="{B289D9B8-5A8E-4D4F-888D-416D38572E50}" dt="2026-01-12T08:12:52.557" v="2947" actId="1035"/>
          <ac:picMkLst>
            <pc:docMk/>
            <pc:sldMk cId="1424468719" sldId="4661"/>
            <ac:picMk id="28" creationId="{74E0B94C-1CC2-4C8D-91C7-244BB666DFFE}"/>
          </ac:picMkLst>
        </pc:picChg>
        <pc:picChg chg="add mod">
          <ac:chgData name="Youwei Xiao" userId="aa5967d10591a588" providerId="LiveId" clId="{B289D9B8-5A8E-4D4F-888D-416D38572E50}" dt="2026-01-12T08:12:52.557" v="2947" actId="1035"/>
          <ac:picMkLst>
            <pc:docMk/>
            <pc:sldMk cId="1424468719" sldId="4661"/>
            <ac:picMk id="33" creationId="{6CACCFFD-0C80-491B-9F67-D30AC30150DD}"/>
          </ac:picMkLst>
        </pc:picChg>
        <pc:picChg chg="add mod">
          <ac:chgData name="Youwei Xiao" userId="aa5967d10591a588" providerId="LiveId" clId="{B289D9B8-5A8E-4D4F-888D-416D38572E50}" dt="2026-01-12T08:39:19.895" v="3557" actId="1076"/>
          <ac:picMkLst>
            <pc:docMk/>
            <pc:sldMk cId="1424468719" sldId="4661"/>
            <ac:picMk id="42" creationId="{3FAF58B8-55C4-48B4-AF37-A003AC27C6CA}"/>
          </ac:picMkLst>
        </pc:picChg>
        <pc:cxnChg chg="del mod">
          <ac:chgData name="Youwei Xiao" userId="aa5967d10591a588" providerId="LiveId" clId="{B289D9B8-5A8E-4D4F-888D-416D38572E50}" dt="2026-01-12T08:00:24.623" v="2615" actId="478"/>
          <ac:cxnSpMkLst>
            <pc:docMk/>
            <pc:sldMk cId="1424468719" sldId="4661"/>
            <ac:cxnSpMk id="14" creationId="{057787D7-D039-4C8C-A64E-223514A56168}"/>
          </ac:cxnSpMkLst>
        </pc:cxnChg>
        <pc:cxnChg chg="del mod">
          <ac:chgData name="Youwei Xiao" userId="aa5967d10591a588" providerId="LiveId" clId="{B289D9B8-5A8E-4D4F-888D-416D38572E50}" dt="2026-01-12T08:00:24.623" v="2615" actId="478"/>
          <ac:cxnSpMkLst>
            <pc:docMk/>
            <pc:sldMk cId="1424468719" sldId="4661"/>
            <ac:cxnSpMk id="26" creationId="{53AF1427-26D4-4E79-8B3F-CDBB33C6AAC2}"/>
          </ac:cxnSpMkLst>
        </pc:cxnChg>
        <pc:cxnChg chg="add mod">
          <ac:chgData name="Youwei Xiao" userId="aa5967d10591a588" providerId="LiveId" clId="{B289D9B8-5A8E-4D4F-888D-416D38572E50}" dt="2026-01-12T08:12:52.557" v="2947" actId="1035"/>
          <ac:cxnSpMkLst>
            <pc:docMk/>
            <pc:sldMk cId="1424468719" sldId="4661"/>
            <ac:cxnSpMk id="29" creationId="{F6D4460B-BCFA-4C0A-8513-B06D761CCB49}"/>
          </ac:cxnSpMkLst>
        </pc:cxnChg>
        <pc:cxnChg chg="add mod">
          <ac:chgData name="Youwei Xiao" userId="aa5967d10591a588" providerId="LiveId" clId="{B289D9B8-5A8E-4D4F-888D-416D38572E50}" dt="2026-01-12T08:12:52.557" v="2947" actId="1035"/>
          <ac:cxnSpMkLst>
            <pc:docMk/>
            <pc:sldMk cId="1424468719" sldId="4661"/>
            <ac:cxnSpMk id="34" creationId="{692CCDE7-2DC5-4AED-8894-92F3160ACDE9}"/>
          </ac:cxnSpMkLst>
        </pc:cxnChg>
      </pc:sldChg>
      <pc:sldChg chg="addSp delSp modSp new mod modClrScheme chgLayout">
        <pc:chgData name="Youwei Xiao" userId="aa5967d10591a588" providerId="LiveId" clId="{B289D9B8-5A8E-4D4F-888D-416D38572E50}" dt="2026-01-12T11:43:58.515" v="3645" actId="20577"/>
        <pc:sldMkLst>
          <pc:docMk/>
          <pc:sldMk cId="494206423" sldId="4662"/>
        </pc:sldMkLst>
        <pc:spChg chg="mod ord">
          <ac:chgData name="Youwei Xiao" userId="aa5967d10591a588" providerId="LiveId" clId="{B289D9B8-5A8E-4D4F-888D-416D38572E50}" dt="2026-01-12T08:31:19.777" v="3421" actId="700"/>
          <ac:spMkLst>
            <pc:docMk/>
            <pc:sldMk cId="494206423" sldId="4662"/>
            <ac:spMk id="2" creationId="{6C977412-DA39-4D6A-ACF1-CF07B83AD5EB}"/>
          </ac:spMkLst>
        </pc:spChg>
        <pc:spChg chg="del">
          <ac:chgData name="Youwei Xiao" userId="aa5967d10591a588" providerId="LiveId" clId="{B289D9B8-5A8E-4D4F-888D-416D38572E50}" dt="2026-01-12T08:21:38.908" v="2960" actId="478"/>
          <ac:spMkLst>
            <pc:docMk/>
            <pc:sldMk cId="494206423" sldId="4662"/>
            <ac:spMk id="3" creationId="{208191F9-0AF9-48C9-9B46-3B8543F65722}"/>
          </ac:spMkLst>
        </pc:spChg>
        <pc:spChg chg="mod ord">
          <ac:chgData name="Youwei Xiao" userId="aa5967d10591a588" providerId="LiveId" clId="{B289D9B8-5A8E-4D4F-888D-416D38572E50}" dt="2026-01-12T08:31:19.777" v="3421" actId="700"/>
          <ac:spMkLst>
            <pc:docMk/>
            <pc:sldMk cId="494206423" sldId="4662"/>
            <ac:spMk id="4" creationId="{377DBA1B-ED7D-435C-ACBF-571CD413FDFD}"/>
          </ac:spMkLst>
        </pc:spChg>
        <pc:spChg chg="mod ord">
          <ac:chgData name="Youwei Xiao" userId="aa5967d10591a588" providerId="LiveId" clId="{B289D9B8-5A8E-4D4F-888D-416D38572E50}" dt="2026-01-12T08:31:19.777" v="3421" actId="700"/>
          <ac:spMkLst>
            <pc:docMk/>
            <pc:sldMk cId="494206423" sldId="4662"/>
            <ac:spMk id="5" creationId="{9818BCB9-7DF9-4A67-B2B6-B97A04C190C7}"/>
          </ac:spMkLst>
        </pc:spChg>
        <pc:spChg chg="add mod">
          <ac:chgData name="Youwei Xiao" userId="aa5967d10591a588" providerId="LiveId" clId="{B289D9B8-5A8E-4D4F-888D-416D38572E50}" dt="2026-01-12T08:40:48.008" v="3574" actId="1076"/>
          <ac:spMkLst>
            <pc:docMk/>
            <pc:sldMk cId="494206423" sldId="4662"/>
            <ac:spMk id="6" creationId="{3CBD6054-4457-4952-88AB-7FDB907AE407}"/>
          </ac:spMkLst>
        </pc:spChg>
        <pc:spChg chg="add mod">
          <ac:chgData name="Youwei Xiao" userId="aa5967d10591a588" providerId="LiveId" clId="{B289D9B8-5A8E-4D4F-888D-416D38572E50}" dt="2026-01-12T08:40:48.008" v="3574" actId="1076"/>
          <ac:spMkLst>
            <pc:docMk/>
            <pc:sldMk cId="494206423" sldId="4662"/>
            <ac:spMk id="7" creationId="{81E5B10E-CF93-464A-B038-35D2D7E7D80E}"/>
          </ac:spMkLst>
        </pc:spChg>
        <pc:spChg chg="add del mod">
          <ac:chgData name="Youwei Xiao" userId="aa5967d10591a588" providerId="LiveId" clId="{B289D9B8-5A8E-4D4F-888D-416D38572E50}" dt="2026-01-12T08:21:45.232" v="2962" actId="478"/>
          <ac:spMkLst>
            <pc:docMk/>
            <pc:sldMk cId="494206423" sldId="4662"/>
            <ac:spMk id="8" creationId="{88B0E6DF-CD18-4E97-B1C0-C52827704B40}"/>
          </ac:spMkLst>
        </pc:spChg>
        <pc:spChg chg="add mod">
          <ac:chgData name="Youwei Xiao" userId="aa5967d10591a588" providerId="LiveId" clId="{B289D9B8-5A8E-4D4F-888D-416D38572E50}" dt="2026-01-12T08:40:48.008" v="3574" actId="1076"/>
          <ac:spMkLst>
            <pc:docMk/>
            <pc:sldMk cId="494206423" sldId="4662"/>
            <ac:spMk id="14" creationId="{5D54A126-AE24-41C3-BDF9-84D9DBC966CB}"/>
          </ac:spMkLst>
        </pc:spChg>
        <pc:spChg chg="mod">
          <ac:chgData name="Youwei Xiao" userId="aa5967d10591a588" providerId="LiveId" clId="{B289D9B8-5A8E-4D4F-888D-416D38572E50}" dt="2026-01-12T08:40:48.008" v="3574" actId="1076"/>
          <ac:spMkLst>
            <pc:docMk/>
            <pc:sldMk cId="494206423" sldId="4662"/>
            <ac:spMk id="16" creationId="{2FF900CD-74B9-44FC-8BCB-4030800E2C06}"/>
          </ac:spMkLst>
        </pc:spChg>
        <pc:spChg chg="mod">
          <ac:chgData name="Youwei Xiao" userId="aa5967d10591a588" providerId="LiveId" clId="{B289D9B8-5A8E-4D4F-888D-416D38572E50}" dt="2026-01-12T08:40:48.008" v="3574" actId="1076"/>
          <ac:spMkLst>
            <pc:docMk/>
            <pc:sldMk cId="494206423" sldId="4662"/>
            <ac:spMk id="17" creationId="{D71B4FFA-E6B9-4DD0-B9A9-CBCCFEA8352A}"/>
          </ac:spMkLst>
        </pc:spChg>
        <pc:spChg chg="mod">
          <ac:chgData name="Youwei Xiao" userId="aa5967d10591a588" providerId="LiveId" clId="{B289D9B8-5A8E-4D4F-888D-416D38572E50}" dt="2026-01-12T08:21:39.188" v="2961"/>
          <ac:spMkLst>
            <pc:docMk/>
            <pc:sldMk cId="494206423" sldId="4662"/>
            <ac:spMk id="19" creationId="{4996AA7E-EEAA-4923-97CD-C5EA7BDC6A59}"/>
          </ac:spMkLst>
        </pc:spChg>
        <pc:spChg chg="mod">
          <ac:chgData name="Youwei Xiao" userId="aa5967d10591a588" providerId="LiveId" clId="{B289D9B8-5A8E-4D4F-888D-416D38572E50}" dt="2026-01-12T08:21:39.188" v="2961"/>
          <ac:spMkLst>
            <pc:docMk/>
            <pc:sldMk cId="494206423" sldId="4662"/>
            <ac:spMk id="21" creationId="{3328B1F3-2D1E-4973-93D9-547DFE99AC42}"/>
          </ac:spMkLst>
        </pc:spChg>
        <pc:spChg chg="add mod">
          <ac:chgData name="Youwei Xiao" userId="aa5967d10591a588" providerId="LiveId" clId="{B289D9B8-5A8E-4D4F-888D-416D38572E50}" dt="2026-01-12T08:40:48.008" v="3574" actId="1076"/>
          <ac:spMkLst>
            <pc:docMk/>
            <pc:sldMk cId="494206423" sldId="4662"/>
            <ac:spMk id="23" creationId="{68B0D2F4-30AB-458B-B1EE-BE97E0C298EE}"/>
          </ac:spMkLst>
        </pc:spChg>
        <pc:spChg chg="add del mod">
          <ac:chgData name="Youwei Xiao" userId="aa5967d10591a588" providerId="LiveId" clId="{B289D9B8-5A8E-4D4F-888D-416D38572E50}" dt="2026-01-12T08:31:34.588" v="3435" actId="478"/>
          <ac:spMkLst>
            <pc:docMk/>
            <pc:sldMk cId="494206423" sldId="4662"/>
            <ac:spMk id="24" creationId="{D79BEB44-B6D2-4DE9-8C31-DC1B2B6CD353}"/>
          </ac:spMkLst>
        </pc:spChg>
        <pc:spChg chg="add del mod">
          <ac:chgData name="Youwei Xiao" userId="aa5967d10591a588" providerId="LiveId" clId="{B289D9B8-5A8E-4D4F-888D-416D38572E50}" dt="2026-01-12T08:22:25.150" v="2972" actId="478"/>
          <ac:spMkLst>
            <pc:docMk/>
            <pc:sldMk cId="494206423" sldId="4662"/>
            <ac:spMk id="25" creationId="{34BBE666-0339-4517-B44E-23C76CC7A2C5}"/>
          </ac:spMkLst>
        </pc:spChg>
        <pc:spChg chg="add del mod">
          <ac:chgData name="Youwei Xiao" userId="aa5967d10591a588" providerId="LiveId" clId="{B289D9B8-5A8E-4D4F-888D-416D38572E50}" dt="2026-01-12T08:21:58.261" v="2966" actId="478"/>
          <ac:spMkLst>
            <pc:docMk/>
            <pc:sldMk cId="494206423" sldId="4662"/>
            <ac:spMk id="26" creationId="{7CCAFA2E-691E-4A0A-A750-F0CD388F2CC4}"/>
          </ac:spMkLst>
        </pc:spChg>
        <pc:spChg chg="add del mod">
          <ac:chgData name="Youwei Xiao" userId="aa5967d10591a588" providerId="LiveId" clId="{B289D9B8-5A8E-4D4F-888D-416D38572E50}" dt="2026-01-12T08:21:45.232" v="2962" actId="478"/>
          <ac:spMkLst>
            <pc:docMk/>
            <pc:sldMk cId="494206423" sldId="4662"/>
            <ac:spMk id="27" creationId="{4F6ADFDF-86A9-4094-927D-B575CE33E5BA}"/>
          </ac:spMkLst>
        </pc:spChg>
        <pc:spChg chg="add del mod">
          <ac:chgData name="Youwei Xiao" userId="aa5967d10591a588" providerId="LiveId" clId="{B289D9B8-5A8E-4D4F-888D-416D38572E50}" dt="2026-01-12T08:21:45.232" v="2962" actId="478"/>
          <ac:spMkLst>
            <pc:docMk/>
            <pc:sldMk cId="494206423" sldId="4662"/>
            <ac:spMk id="28" creationId="{D06940F6-0D89-4AC7-8EC2-71FB79056C3B}"/>
          </ac:spMkLst>
        </pc:spChg>
        <pc:spChg chg="add del mod">
          <ac:chgData name="Youwei Xiao" userId="aa5967d10591a588" providerId="LiveId" clId="{B289D9B8-5A8E-4D4F-888D-416D38572E50}" dt="2026-01-12T08:21:45.232" v="2962" actId="478"/>
          <ac:spMkLst>
            <pc:docMk/>
            <pc:sldMk cId="494206423" sldId="4662"/>
            <ac:spMk id="29" creationId="{1B641E37-1ADC-49DA-ACFE-B652B524A77E}"/>
          </ac:spMkLst>
        </pc:spChg>
        <pc:spChg chg="add del mod">
          <ac:chgData name="Youwei Xiao" userId="aa5967d10591a588" providerId="LiveId" clId="{B289D9B8-5A8E-4D4F-888D-416D38572E50}" dt="2026-01-12T08:21:45.232" v="2962" actId="478"/>
          <ac:spMkLst>
            <pc:docMk/>
            <pc:sldMk cId="494206423" sldId="4662"/>
            <ac:spMk id="30" creationId="{9D99E9E3-6C4C-4BFD-A411-C71F819253E3}"/>
          </ac:spMkLst>
        </pc:spChg>
        <pc:spChg chg="add del mod">
          <ac:chgData name="Youwei Xiao" userId="aa5967d10591a588" providerId="LiveId" clId="{B289D9B8-5A8E-4D4F-888D-416D38572E50}" dt="2026-01-12T08:22:00.602" v="2968"/>
          <ac:spMkLst>
            <pc:docMk/>
            <pc:sldMk cId="494206423" sldId="4662"/>
            <ac:spMk id="33" creationId="{9680ACD6-9904-4F06-8589-C2605E183B0E}"/>
          </ac:spMkLst>
        </pc:spChg>
        <pc:spChg chg="add del mod">
          <ac:chgData name="Youwei Xiao" userId="aa5967d10591a588" providerId="LiveId" clId="{B289D9B8-5A8E-4D4F-888D-416D38572E50}" dt="2026-01-12T08:22:00.602" v="2968"/>
          <ac:spMkLst>
            <pc:docMk/>
            <pc:sldMk cId="494206423" sldId="4662"/>
            <ac:spMk id="34" creationId="{972D9477-59D8-403B-9F45-C83BFD75BFA0}"/>
          </ac:spMkLst>
        </pc:spChg>
        <pc:spChg chg="add del mod">
          <ac:chgData name="Youwei Xiao" userId="aa5967d10591a588" providerId="LiveId" clId="{B289D9B8-5A8E-4D4F-888D-416D38572E50}" dt="2026-01-12T08:22:00.602" v="2968"/>
          <ac:spMkLst>
            <pc:docMk/>
            <pc:sldMk cId="494206423" sldId="4662"/>
            <ac:spMk id="35" creationId="{01FEF068-2C07-4C44-BB4C-24DFE5C99499}"/>
          </ac:spMkLst>
        </pc:spChg>
        <pc:spChg chg="add del mod">
          <ac:chgData name="Youwei Xiao" userId="aa5967d10591a588" providerId="LiveId" clId="{B289D9B8-5A8E-4D4F-888D-416D38572E50}" dt="2026-01-12T08:22:00.602" v="2968"/>
          <ac:spMkLst>
            <pc:docMk/>
            <pc:sldMk cId="494206423" sldId="4662"/>
            <ac:spMk id="41" creationId="{AAFB2B07-D71D-44D8-BCA5-58D030CAEF16}"/>
          </ac:spMkLst>
        </pc:spChg>
        <pc:spChg chg="mod">
          <ac:chgData name="Youwei Xiao" userId="aa5967d10591a588" providerId="LiveId" clId="{B289D9B8-5A8E-4D4F-888D-416D38572E50}" dt="2026-01-12T08:21:59.801" v="2967"/>
          <ac:spMkLst>
            <pc:docMk/>
            <pc:sldMk cId="494206423" sldId="4662"/>
            <ac:spMk id="43" creationId="{803ECCC4-A83B-4514-98B0-A3105C6AAD14}"/>
          </ac:spMkLst>
        </pc:spChg>
        <pc:spChg chg="mod">
          <ac:chgData name="Youwei Xiao" userId="aa5967d10591a588" providerId="LiveId" clId="{B289D9B8-5A8E-4D4F-888D-416D38572E50}" dt="2026-01-12T08:21:59.801" v="2967"/>
          <ac:spMkLst>
            <pc:docMk/>
            <pc:sldMk cId="494206423" sldId="4662"/>
            <ac:spMk id="44" creationId="{071E2328-7507-4C24-BD30-1664B979C586}"/>
          </ac:spMkLst>
        </pc:spChg>
        <pc:spChg chg="mod">
          <ac:chgData name="Youwei Xiao" userId="aa5967d10591a588" providerId="LiveId" clId="{B289D9B8-5A8E-4D4F-888D-416D38572E50}" dt="2026-01-12T08:21:59.801" v="2967"/>
          <ac:spMkLst>
            <pc:docMk/>
            <pc:sldMk cId="494206423" sldId="4662"/>
            <ac:spMk id="46" creationId="{81D70AC6-B324-4484-9C66-9564358273F3}"/>
          </ac:spMkLst>
        </pc:spChg>
        <pc:spChg chg="mod">
          <ac:chgData name="Youwei Xiao" userId="aa5967d10591a588" providerId="LiveId" clId="{B289D9B8-5A8E-4D4F-888D-416D38572E50}" dt="2026-01-12T08:21:59.801" v="2967"/>
          <ac:spMkLst>
            <pc:docMk/>
            <pc:sldMk cId="494206423" sldId="4662"/>
            <ac:spMk id="48" creationId="{BDE21608-8190-4B2E-A79C-C1B539CE0CEC}"/>
          </ac:spMkLst>
        </pc:spChg>
        <pc:spChg chg="add del mod">
          <ac:chgData name="Youwei Xiao" userId="aa5967d10591a588" providerId="LiveId" clId="{B289D9B8-5A8E-4D4F-888D-416D38572E50}" dt="2026-01-12T08:22:00.602" v="2968"/>
          <ac:spMkLst>
            <pc:docMk/>
            <pc:sldMk cId="494206423" sldId="4662"/>
            <ac:spMk id="50" creationId="{FB5951C1-6BB3-4859-BDB7-1D8A19A747F4}"/>
          </ac:spMkLst>
        </pc:spChg>
        <pc:spChg chg="add del mod">
          <ac:chgData name="Youwei Xiao" userId="aa5967d10591a588" providerId="LiveId" clId="{B289D9B8-5A8E-4D4F-888D-416D38572E50}" dt="2026-01-12T08:22:00.602" v="2968"/>
          <ac:spMkLst>
            <pc:docMk/>
            <pc:sldMk cId="494206423" sldId="4662"/>
            <ac:spMk id="51" creationId="{6A742E33-B88E-43B1-97F6-9C1488EAEC8E}"/>
          </ac:spMkLst>
        </pc:spChg>
        <pc:spChg chg="add del mod">
          <ac:chgData name="Youwei Xiao" userId="aa5967d10591a588" providerId="LiveId" clId="{B289D9B8-5A8E-4D4F-888D-416D38572E50}" dt="2026-01-12T08:22:00.602" v="2968"/>
          <ac:spMkLst>
            <pc:docMk/>
            <pc:sldMk cId="494206423" sldId="4662"/>
            <ac:spMk id="52" creationId="{0586F4AF-D5B7-40E0-A3C6-66A5BB1BDE23}"/>
          </ac:spMkLst>
        </pc:spChg>
        <pc:spChg chg="add del mod">
          <ac:chgData name="Youwei Xiao" userId="aa5967d10591a588" providerId="LiveId" clId="{B289D9B8-5A8E-4D4F-888D-416D38572E50}" dt="2026-01-12T08:22:00.602" v="2968"/>
          <ac:spMkLst>
            <pc:docMk/>
            <pc:sldMk cId="494206423" sldId="4662"/>
            <ac:spMk id="53" creationId="{35A4AEAD-B4E8-434B-B5FD-78771BB944B8}"/>
          </ac:spMkLst>
        </pc:spChg>
        <pc:spChg chg="add del mod">
          <ac:chgData name="Youwei Xiao" userId="aa5967d10591a588" providerId="LiveId" clId="{B289D9B8-5A8E-4D4F-888D-416D38572E50}" dt="2026-01-12T08:22:00.602" v="2968"/>
          <ac:spMkLst>
            <pc:docMk/>
            <pc:sldMk cId="494206423" sldId="4662"/>
            <ac:spMk id="54" creationId="{645B86C1-361A-422E-8CE7-7D0535568B50}"/>
          </ac:spMkLst>
        </pc:spChg>
        <pc:spChg chg="add del mod">
          <ac:chgData name="Youwei Xiao" userId="aa5967d10591a588" providerId="LiveId" clId="{B289D9B8-5A8E-4D4F-888D-416D38572E50}" dt="2026-01-12T08:22:00.602" v="2968"/>
          <ac:spMkLst>
            <pc:docMk/>
            <pc:sldMk cId="494206423" sldId="4662"/>
            <ac:spMk id="55" creationId="{183E878A-B26E-46C0-AF3F-CE38EEB73135}"/>
          </ac:spMkLst>
        </pc:spChg>
        <pc:spChg chg="add del mod">
          <ac:chgData name="Youwei Xiao" userId="aa5967d10591a588" providerId="LiveId" clId="{B289D9B8-5A8E-4D4F-888D-416D38572E50}" dt="2026-01-12T08:22:00.602" v="2968"/>
          <ac:spMkLst>
            <pc:docMk/>
            <pc:sldMk cId="494206423" sldId="4662"/>
            <ac:spMk id="56" creationId="{28D7BEBE-FF0C-4EED-873E-AC2A6E755D7C}"/>
          </ac:spMkLst>
        </pc:spChg>
        <pc:spChg chg="add del mod">
          <ac:chgData name="Youwei Xiao" userId="aa5967d10591a588" providerId="LiveId" clId="{B289D9B8-5A8E-4D4F-888D-416D38572E50}" dt="2026-01-12T08:22:00.602" v="2968"/>
          <ac:spMkLst>
            <pc:docMk/>
            <pc:sldMk cId="494206423" sldId="4662"/>
            <ac:spMk id="57" creationId="{542B279F-2E33-4104-B601-E86BE5422BC7}"/>
          </ac:spMkLst>
        </pc:spChg>
        <pc:spChg chg="add del mod">
          <ac:chgData name="Youwei Xiao" userId="aa5967d10591a588" providerId="LiveId" clId="{B289D9B8-5A8E-4D4F-888D-416D38572E50}" dt="2026-01-12T08:22:04.102" v="2970"/>
          <ac:spMkLst>
            <pc:docMk/>
            <pc:sldMk cId="494206423" sldId="4662"/>
            <ac:spMk id="60" creationId="{DD1ABFEF-07C2-4746-AD9D-9CBDB1E0DB74}"/>
          </ac:spMkLst>
        </pc:spChg>
        <pc:spChg chg="add mod">
          <ac:chgData name="Youwei Xiao" userId="aa5967d10591a588" providerId="LiveId" clId="{B289D9B8-5A8E-4D4F-888D-416D38572E50}" dt="2026-01-12T08:40:48.008" v="3574" actId="1076"/>
          <ac:spMkLst>
            <pc:docMk/>
            <pc:sldMk cId="494206423" sldId="4662"/>
            <ac:spMk id="61" creationId="{4B34B22E-948D-403A-9D56-5D9B60AEE142}"/>
          </ac:spMkLst>
        </pc:spChg>
        <pc:spChg chg="add mod">
          <ac:chgData name="Youwei Xiao" userId="aa5967d10591a588" providerId="LiveId" clId="{B289D9B8-5A8E-4D4F-888D-416D38572E50}" dt="2026-01-12T11:43:58.515" v="3645" actId="20577"/>
          <ac:spMkLst>
            <pc:docMk/>
            <pc:sldMk cId="494206423" sldId="4662"/>
            <ac:spMk id="62" creationId="{9564E645-2F79-4EE9-AAE5-3D7766D3CC94}"/>
          </ac:spMkLst>
        </pc:spChg>
        <pc:spChg chg="add mod ord">
          <ac:chgData name="Youwei Xiao" userId="aa5967d10591a588" providerId="LiveId" clId="{B289D9B8-5A8E-4D4F-888D-416D38572E50}" dt="2026-01-12T08:32:47.269" v="3497" actId="20577"/>
          <ac:spMkLst>
            <pc:docMk/>
            <pc:sldMk cId="494206423" sldId="4662"/>
            <ac:spMk id="64" creationId="{7DD6C21A-8014-4C01-816D-2C277E8F9DFF}"/>
          </ac:spMkLst>
        </pc:spChg>
        <pc:grpChg chg="add mod">
          <ac:chgData name="Youwei Xiao" userId="aa5967d10591a588" providerId="LiveId" clId="{B289D9B8-5A8E-4D4F-888D-416D38572E50}" dt="2026-01-12T08:40:48.008" v="3574" actId="1076"/>
          <ac:grpSpMkLst>
            <pc:docMk/>
            <pc:sldMk cId="494206423" sldId="4662"/>
            <ac:grpSpMk id="15" creationId="{6BF16573-876C-454E-B7D7-46E8BE9A7C4D}"/>
          </ac:grpSpMkLst>
        </pc:grpChg>
        <pc:grpChg chg="add del mod">
          <ac:chgData name="Youwei Xiao" userId="aa5967d10591a588" providerId="LiveId" clId="{B289D9B8-5A8E-4D4F-888D-416D38572E50}" dt="2026-01-12T08:21:45.232" v="2962" actId="478"/>
          <ac:grpSpMkLst>
            <pc:docMk/>
            <pc:sldMk cId="494206423" sldId="4662"/>
            <ac:grpSpMk id="18" creationId="{48B6D22E-2ED6-40DC-8A54-96CCF488A4CD}"/>
          </ac:grpSpMkLst>
        </pc:grpChg>
        <pc:grpChg chg="mod">
          <ac:chgData name="Youwei Xiao" userId="aa5967d10591a588" providerId="LiveId" clId="{B289D9B8-5A8E-4D4F-888D-416D38572E50}" dt="2026-01-12T08:21:39.188" v="2961"/>
          <ac:grpSpMkLst>
            <pc:docMk/>
            <pc:sldMk cId="494206423" sldId="4662"/>
            <ac:grpSpMk id="20" creationId="{9126EF9F-2280-4998-AD09-7411DCAB83B7}"/>
          </ac:grpSpMkLst>
        </pc:grpChg>
        <pc:grpChg chg="add del mod">
          <ac:chgData name="Youwei Xiao" userId="aa5967d10591a588" providerId="LiveId" clId="{B289D9B8-5A8E-4D4F-888D-416D38572E50}" dt="2026-01-12T08:22:00.602" v="2968"/>
          <ac:grpSpMkLst>
            <pc:docMk/>
            <pc:sldMk cId="494206423" sldId="4662"/>
            <ac:grpSpMk id="42" creationId="{E1C56394-AA64-47E5-9720-4C7D5918D516}"/>
          </ac:grpSpMkLst>
        </pc:grpChg>
        <pc:grpChg chg="add del mod">
          <ac:chgData name="Youwei Xiao" userId="aa5967d10591a588" providerId="LiveId" clId="{B289D9B8-5A8E-4D4F-888D-416D38572E50}" dt="2026-01-12T08:22:00.602" v="2968"/>
          <ac:grpSpMkLst>
            <pc:docMk/>
            <pc:sldMk cId="494206423" sldId="4662"/>
            <ac:grpSpMk id="45" creationId="{50D53536-A1CA-4A53-9692-249BC163BFF3}"/>
          </ac:grpSpMkLst>
        </pc:grpChg>
        <pc:grpChg chg="mod">
          <ac:chgData name="Youwei Xiao" userId="aa5967d10591a588" providerId="LiveId" clId="{B289D9B8-5A8E-4D4F-888D-416D38572E50}" dt="2026-01-12T08:21:59.801" v="2967"/>
          <ac:grpSpMkLst>
            <pc:docMk/>
            <pc:sldMk cId="494206423" sldId="4662"/>
            <ac:grpSpMk id="47" creationId="{AFE131EE-6962-44B4-9029-9E56D849FE94}"/>
          </ac:grpSpMkLst>
        </pc:grpChg>
        <pc:picChg chg="add mod">
          <ac:chgData name="Youwei Xiao" userId="aa5967d10591a588" providerId="LiveId" clId="{B289D9B8-5A8E-4D4F-888D-416D38572E50}" dt="2026-01-12T08:40:48.008" v="3574" actId="1076"/>
          <ac:picMkLst>
            <pc:docMk/>
            <pc:sldMk cId="494206423" sldId="4662"/>
            <ac:picMk id="9" creationId="{4999AD4C-C9B7-449F-B86D-F6DD213E3287}"/>
          </ac:picMkLst>
        </pc:picChg>
        <pc:picChg chg="add mod">
          <ac:chgData name="Youwei Xiao" userId="aa5967d10591a588" providerId="LiveId" clId="{B289D9B8-5A8E-4D4F-888D-416D38572E50}" dt="2026-01-12T08:40:48.008" v="3574" actId="1076"/>
          <ac:picMkLst>
            <pc:docMk/>
            <pc:sldMk cId="494206423" sldId="4662"/>
            <ac:picMk id="10" creationId="{7608808A-B2C2-4AF6-AAF6-8AAE073345A7}"/>
          </ac:picMkLst>
        </pc:picChg>
        <pc:picChg chg="add mod">
          <ac:chgData name="Youwei Xiao" userId="aa5967d10591a588" providerId="LiveId" clId="{B289D9B8-5A8E-4D4F-888D-416D38572E50}" dt="2026-01-12T08:40:48.008" v="3574" actId="1076"/>
          <ac:picMkLst>
            <pc:docMk/>
            <pc:sldMk cId="494206423" sldId="4662"/>
            <ac:picMk id="11" creationId="{0E4354AE-9813-4034-B30D-8B0317410BA9}"/>
          </ac:picMkLst>
        </pc:picChg>
        <pc:picChg chg="add mod">
          <ac:chgData name="Youwei Xiao" userId="aa5967d10591a588" providerId="LiveId" clId="{B289D9B8-5A8E-4D4F-888D-416D38572E50}" dt="2026-01-12T08:40:48.008" v="3574" actId="1076"/>
          <ac:picMkLst>
            <pc:docMk/>
            <pc:sldMk cId="494206423" sldId="4662"/>
            <ac:picMk id="12" creationId="{74D2D2AF-547A-473C-85FE-6C926C1E89E6}"/>
          </ac:picMkLst>
        </pc:picChg>
        <pc:picChg chg="add mod">
          <ac:chgData name="Youwei Xiao" userId="aa5967d10591a588" providerId="LiveId" clId="{B289D9B8-5A8E-4D4F-888D-416D38572E50}" dt="2026-01-12T08:40:48.008" v="3574" actId="1076"/>
          <ac:picMkLst>
            <pc:docMk/>
            <pc:sldMk cId="494206423" sldId="4662"/>
            <ac:picMk id="13" creationId="{BB56EB49-9E6F-491F-989A-FB085D1B4235}"/>
          </ac:picMkLst>
        </pc:picChg>
        <pc:picChg chg="mod">
          <ac:chgData name="Youwei Xiao" userId="aa5967d10591a588" providerId="LiveId" clId="{B289D9B8-5A8E-4D4F-888D-416D38572E50}" dt="2026-01-12T08:21:39.188" v="2961"/>
          <ac:picMkLst>
            <pc:docMk/>
            <pc:sldMk cId="494206423" sldId="4662"/>
            <ac:picMk id="22" creationId="{1E0671C4-BDEF-422F-A52A-06BACF55308A}"/>
          </ac:picMkLst>
        </pc:picChg>
        <pc:picChg chg="add mod">
          <ac:chgData name="Youwei Xiao" userId="aa5967d10591a588" providerId="LiveId" clId="{B289D9B8-5A8E-4D4F-888D-416D38572E50}" dt="2026-01-12T08:40:48.008" v="3574" actId="1076"/>
          <ac:picMkLst>
            <pc:docMk/>
            <pc:sldMk cId="494206423" sldId="4662"/>
            <ac:picMk id="31" creationId="{8218AD2C-3389-45BD-A46A-B43F78F66984}"/>
          </ac:picMkLst>
        </pc:picChg>
        <pc:picChg chg="add mod">
          <ac:chgData name="Youwei Xiao" userId="aa5967d10591a588" providerId="LiveId" clId="{B289D9B8-5A8E-4D4F-888D-416D38572E50}" dt="2026-01-12T08:40:48.008" v="3574" actId="1076"/>
          <ac:picMkLst>
            <pc:docMk/>
            <pc:sldMk cId="494206423" sldId="4662"/>
            <ac:picMk id="32" creationId="{FB5F3171-2E4E-43C5-A802-784DC603E29C}"/>
          </ac:picMkLst>
        </pc:picChg>
        <pc:picChg chg="add del mod">
          <ac:chgData name="Youwei Xiao" userId="aa5967d10591a588" providerId="LiveId" clId="{B289D9B8-5A8E-4D4F-888D-416D38572E50}" dt="2026-01-12T08:22:00.602" v="2968"/>
          <ac:picMkLst>
            <pc:docMk/>
            <pc:sldMk cId="494206423" sldId="4662"/>
            <ac:picMk id="36" creationId="{C088B4A8-8329-4A0C-B738-DC630F736F4D}"/>
          </ac:picMkLst>
        </pc:picChg>
        <pc:picChg chg="add del mod">
          <ac:chgData name="Youwei Xiao" userId="aa5967d10591a588" providerId="LiveId" clId="{B289D9B8-5A8E-4D4F-888D-416D38572E50}" dt="2026-01-12T08:22:00.602" v="2968"/>
          <ac:picMkLst>
            <pc:docMk/>
            <pc:sldMk cId="494206423" sldId="4662"/>
            <ac:picMk id="37" creationId="{07859156-F102-4A6C-B5B8-E7E694CA4ED2}"/>
          </ac:picMkLst>
        </pc:picChg>
        <pc:picChg chg="add del mod">
          <ac:chgData name="Youwei Xiao" userId="aa5967d10591a588" providerId="LiveId" clId="{B289D9B8-5A8E-4D4F-888D-416D38572E50}" dt="2026-01-12T08:22:00.602" v="2968"/>
          <ac:picMkLst>
            <pc:docMk/>
            <pc:sldMk cId="494206423" sldId="4662"/>
            <ac:picMk id="38" creationId="{7D2B808E-32EF-451B-B2D1-A9B6FC381D45}"/>
          </ac:picMkLst>
        </pc:picChg>
        <pc:picChg chg="add del mod">
          <ac:chgData name="Youwei Xiao" userId="aa5967d10591a588" providerId="LiveId" clId="{B289D9B8-5A8E-4D4F-888D-416D38572E50}" dt="2026-01-12T08:22:00.602" v="2968"/>
          <ac:picMkLst>
            <pc:docMk/>
            <pc:sldMk cId="494206423" sldId="4662"/>
            <ac:picMk id="39" creationId="{DEF4F25B-F5B1-431F-ABCB-9746973B5BDD}"/>
          </ac:picMkLst>
        </pc:picChg>
        <pc:picChg chg="add del mod">
          <ac:chgData name="Youwei Xiao" userId="aa5967d10591a588" providerId="LiveId" clId="{B289D9B8-5A8E-4D4F-888D-416D38572E50}" dt="2026-01-12T08:22:00.602" v="2968"/>
          <ac:picMkLst>
            <pc:docMk/>
            <pc:sldMk cId="494206423" sldId="4662"/>
            <ac:picMk id="40" creationId="{662ED8DC-7357-4763-B462-C4B07D5A952F}"/>
          </ac:picMkLst>
        </pc:picChg>
        <pc:picChg chg="mod">
          <ac:chgData name="Youwei Xiao" userId="aa5967d10591a588" providerId="LiveId" clId="{B289D9B8-5A8E-4D4F-888D-416D38572E50}" dt="2026-01-12T08:21:59.801" v="2967"/>
          <ac:picMkLst>
            <pc:docMk/>
            <pc:sldMk cId="494206423" sldId="4662"/>
            <ac:picMk id="49" creationId="{048A77DE-2F24-40E3-9CF4-C5529B92A392}"/>
          </ac:picMkLst>
        </pc:picChg>
        <pc:picChg chg="add del mod">
          <ac:chgData name="Youwei Xiao" userId="aa5967d10591a588" providerId="LiveId" clId="{B289D9B8-5A8E-4D4F-888D-416D38572E50}" dt="2026-01-12T08:22:00.602" v="2968"/>
          <ac:picMkLst>
            <pc:docMk/>
            <pc:sldMk cId="494206423" sldId="4662"/>
            <ac:picMk id="58" creationId="{32E9E739-CB80-4EFB-9C90-ABD1637FFE18}"/>
          </ac:picMkLst>
        </pc:picChg>
        <pc:picChg chg="add del mod">
          <ac:chgData name="Youwei Xiao" userId="aa5967d10591a588" providerId="LiveId" clId="{B289D9B8-5A8E-4D4F-888D-416D38572E50}" dt="2026-01-12T08:22:00.602" v="2968"/>
          <ac:picMkLst>
            <pc:docMk/>
            <pc:sldMk cId="494206423" sldId="4662"/>
            <ac:picMk id="59" creationId="{288730F1-EA57-4E80-82B4-30B2056BEB3D}"/>
          </ac:picMkLst>
        </pc:picChg>
        <pc:picChg chg="add mod">
          <ac:chgData name="Youwei Xiao" userId="aa5967d10591a588" providerId="LiveId" clId="{B289D9B8-5A8E-4D4F-888D-416D38572E50}" dt="2026-01-12T08:40:48.008" v="3574" actId="1076"/>
          <ac:picMkLst>
            <pc:docMk/>
            <pc:sldMk cId="494206423" sldId="4662"/>
            <ac:picMk id="63" creationId="{C68F5343-15BE-4DED-9782-7756F103BCCB}"/>
          </ac:picMkLst>
        </pc:picChg>
      </pc:sldChg>
      <pc:sldChg chg="addSp modSp add mod modTransition modAnim">
        <pc:chgData name="Youwei Xiao" userId="aa5967d10591a588" providerId="LiveId" clId="{B289D9B8-5A8E-4D4F-888D-416D38572E50}" dt="2026-01-17T05:09:10.540" v="4445"/>
        <pc:sldMkLst>
          <pc:docMk/>
          <pc:sldMk cId="2709509377" sldId="4663"/>
        </pc:sldMkLst>
        <pc:spChg chg="add mod">
          <ac:chgData name="Youwei Xiao" userId="aa5967d10591a588" providerId="LiveId" clId="{B289D9B8-5A8E-4D4F-888D-416D38572E50}" dt="2026-01-17T04:54:02.799" v="3847"/>
          <ac:spMkLst>
            <pc:docMk/>
            <pc:sldMk cId="2709509377" sldId="4663"/>
            <ac:spMk id="4" creationId="{2D6DD45D-6999-487D-817F-086E0916EA1A}"/>
          </ac:spMkLst>
        </pc:spChg>
        <pc:spChg chg="add mod ord">
          <ac:chgData name="Youwei Xiao" userId="aa5967d10591a588" providerId="LiveId" clId="{B289D9B8-5A8E-4D4F-888D-416D38572E50}" dt="2026-01-17T04:55:13.168" v="3915" actId="1076"/>
          <ac:spMkLst>
            <pc:docMk/>
            <pc:sldMk cId="2709509377" sldId="4663"/>
            <ac:spMk id="5" creationId="{B2DFB852-BEA0-472E-85FA-A84720CD0540}"/>
          </ac:spMkLst>
        </pc:spChg>
        <pc:spChg chg="add mod">
          <ac:chgData name="Youwei Xiao" userId="aa5967d10591a588" providerId="LiveId" clId="{B289D9B8-5A8E-4D4F-888D-416D38572E50}" dt="2026-01-17T04:55:13.168" v="3915" actId="1076"/>
          <ac:spMkLst>
            <pc:docMk/>
            <pc:sldMk cId="2709509377" sldId="4663"/>
            <ac:spMk id="7" creationId="{A01D4A17-38D5-4C7E-9BD5-1ED1D7EDA516}"/>
          </ac:spMkLst>
        </pc:spChg>
        <pc:picChg chg="mod modCrop">
          <ac:chgData name="Youwei Xiao" userId="aa5967d10591a588" providerId="LiveId" clId="{B289D9B8-5A8E-4D4F-888D-416D38572E50}" dt="2026-01-17T04:53:11.037" v="3841" actId="732"/>
          <ac:picMkLst>
            <pc:docMk/>
            <pc:sldMk cId="2709509377" sldId="4663"/>
            <ac:picMk id="10" creationId="{E1BFA61E-4645-49CE-930B-9D9386D55554}"/>
          </ac:picMkLst>
        </pc:picChg>
      </pc:sldChg>
      <pc:sldChg chg="delSp modSp add mod modTransition modAnim">
        <pc:chgData name="Youwei Xiao" userId="aa5967d10591a588" providerId="LiveId" clId="{B289D9B8-5A8E-4D4F-888D-416D38572E50}" dt="2026-01-17T05:09:10.540" v="4445"/>
        <pc:sldMkLst>
          <pc:docMk/>
          <pc:sldMk cId="2322640648" sldId="4664"/>
        </pc:sldMkLst>
        <pc:spChg chg="mod">
          <ac:chgData name="Youwei Xiao" userId="aa5967d10591a588" providerId="LiveId" clId="{B289D9B8-5A8E-4D4F-888D-416D38572E50}" dt="2026-01-17T05:07:56.176" v="4437" actId="20577"/>
          <ac:spMkLst>
            <pc:docMk/>
            <pc:sldMk cId="2322640648" sldId="4664"/>
            <ac:spMk id="3" creationId="{00000000-0000-0000-0000-000000000000}"/>
          </ac:spMkLst>
        </pc:spChg>
        <pc:spChg chg="del">
          <ac:chgData name="Youwei Xiao" userId="aa5967d10591a588" providerId="LiveId" clId="{B289D9B8-5A8E-4D4F-888D-416D38572E50}" dt="2026-01-17T04:59:00.006" v="4024" actId="478"/>
          <ac:spMkLst>
            <pc:docMk/>
            <pc:sldMk cId="2322640648" sldId="4664"/>
            <ac:spMk id="13" creationId="{1EEB65B3-222E-4D9B-A0A3-11D05867A87E}"/>
          </ac:spMkLst>
        </pc:spChg>
      </pc:sldChg>
      <pc:sldMasterChg chg="delSldLayout">
        <pc:chgData name="Youwei Xiao" userId="aa5967d10591a588" providerId="LiveId" clId="{B289D9B8-5A8E-4D4F-888D-416D38572E50}" dt="2026-01-12T06:25:05.315" v="242" actId="47"/>
        <pc:sldMasterMkLst>
          <pc:docMk/>
          <pc:sldMasterMk cId="0" sldId="2147483648"/>
        </pc:sldMasterMkLst>
        <pc:sldLayoutChg chg="del">
          <pc:chgData name="Youwei Xiao" userId="aa5967d10591a588" providerId="LiveId" clId="{B289D9B8-5A8E-4D4F-888D-416D38572E50}" dt="2026-01-12T06:25:05.315" v="242" actId="47"/>
          <pc:sldLayoutMkLst>
            <pc:docMk/>
            <pc:sldMasterMk cId="0" sldId="2147483648"/>
            <pc:sldLayoutMk cId="2699673410" sldId="2147483657"/>
          </pc:sldLayoutMkLst>
        </pc:sldLayoutChg>
      </pc:sldMasterChg>
    </pc:docChg>
  </pc:docChgLst>
  <pc:docChgLst>
    <pc:chgData name="Youwei Xiao" userId="aa5967d10591a588" providerId="LiveId" clId="{340F1AAE-E770-58C1-B706-29174B57B94D}"/>
    <pc:docChg chg="undo custSel addSld delSld modSld sldOrd">
      <pc:chgData name="Youwei Xiao" userId="aa5967d10591a588" providerId="LiveId" clId="{340F1AAE-E770-58C1-B706-29174B57B94D}" dt="2026-01-06T14:42:56.270" v="1015"/>
      <pc:docMkLst>
        <pc:docMk/>
      </pc:docMkLst>
      <pc:sldChg chg="addSp delSp modSp add mod modAnim">
        <pc:chgData name="Youwei Xiao" userId="aa5967d10591a588" providerId="LiveId" clId="{340F1AAE-E770-58C1-B706-29174B57B94D}" dt="2026-01-06T14:42:56.270" v="1015"/>
        <pc:sldMkLst>
          <pc:docMk/>
          <pc:sldMk cId="1274922297" sldId="270"/>
        </pc:sldMkLst>
        <pc:spChg chg="mod">
          <ac:chgData name="Youwei Xiao" userId="aa5967d10591a588" providerId="LiveId" clId="{340F1AAE-E770-58C1-B706-29174B57B94D}" dt="2026-01-06T12:55:46.627" v="988" actId="122"/>
          <ac:spMkLst>
            <pc:docMk/>
            <pc:sldMk cId="1274922297" sldId="270"/>
            <ac:spMk id="2" creationId="{4790273F-C762-4630-9DCC-D6AF96FBD3A6}"/>
          </ac:spMkLst>
        </pc:spChg>
        <pc:spChg chg="del">
          <ac:chgData name="Youwei Xiao" userId="aa5967d10591a588" providerId="LiveId" clId="{340F1AAE-E770-58C1-B706-29174B57B94D}" dt="2026-01-06T14:40:26.516" v="992" actId="478"/>
          <ac:spMkLst>
            <pc:docMk/>
            <pc:sldMk cId="1274922297" sldId="270"/>
            <ac:spMk id="28" creationId="{C48AFB7C-EFE2-4B36-A35B-A323306DD5AF}"/>
          </ac:spMkLst>
        </pc:spChg>
        <pc:spChg chg="del">
          <ac:chgData name="Youwei Xiao" userId="aa5967d10591a588" providerId="LiveId" clId="{340F1AAE-E770-58C1-B706-29174B57B94D}" dt="2026-01-06T14:40:26.516" v="992" actId="478"/>
          <ac:spMkLst>
            <pc:docMk/>
            <pc:sldMk cId="1274922297" sldId="270"/>
            <ac:spMk id="31" creationId="{4AC96E09-7C15-4E92-B47B-25234731004B}"/>
          </ac:spMkLst>
        </pc:spChg>
        <pc:spChg chg="mod">
          <ac:chgData name="Youwei Xiao" userId="aa5967d10591a588" providerId="LiveId" clId="{340F1AAE-E770-58C1-B706-29174B57B94D}" dt="2026-01-06T14:40:27.109" v="993"/>
          <ac:spMkLst>
            <pc:docMk/>
            <pc:sldMk cId="1274922297" sldId="270"/>
            <ac:spMk id="40" creationId="{1AFE2030-2BAB-E0EC-03C9-8AB585422E2A}"/>
          </ac:spMkLst>
        </pc:spChg>
        <pc:spChg chg="mod">
          <ac:chgData name="Youwei Xiao" userId="aa5967d10591a588" providerId="LiveId" clId="{340F1AAE-E770-58C1-B706-29174B57B94D}" dt="2026-01-06T14:40:27.109" v="993"/>
          <ac:spMkLst>
            <pc:docMk/>
            <pc:sldMk cId="1274922297" sldId="270"/>
            <ac:spMk id="51" creationId="{510A41B1-1A91-43DB-1642-E8132A4D79F3}"/>
          </ac:spMkLst>
        </pc:spChg>
        <pc:spChg chg="mod">
          <ac:chgData name="Youwei Xiao" userId="aa5967d10591a588" providerId="LiveId" clId="{340F1AAE-E770-58C1-B706-29174B57B94D}" dt="2026-01-06T14:40:27.109" v="993"/>
          <ac:spMkLst>
            <pc:docMk/>
            <pc:sldMk cId="1274922297" sldId="270"/>
            <ac:spMk id="67" creationId="{31412ABE-CE61-A33E-CE71-5A5E9A6DC709}"/>
          </ac:spMkLst>
        </pc:spChg>
        <pc:spChg chg="mod">
          <ac:chgData name="Youwei Xiao" userId="aa5967d10591a588" providerId="LiveId" clId="{340F1AAE-E770-58C1-B706-29174B57B94D}" dt="2026-01-06T14:40:27.109" v="993"/>
          <ac:spMkLst>
            <pc:docMk/>
            <pc:sldMk cId="1274922297" sldId="270"/>
            <ac:spMk id="72" creationId="{1F9F43B6-AA2D-DC2D-3B00-660F44151AED}"/>
          </ac:spMkLst>
        </pc:spChg>
        <pc:spChg chg="mod">
          <ac:chgData name="Youwei Xiao" userId="aa5967d10591a588" providerId="LiveId" clId="{340F1AAE-E770-58C1-B706-29174B57B94D}" dt="2026-01-06T14:42:25.906" v="997" actId="14100"/>
          <ac:spMkLst>
            <pc:docMk/>
            <pc:sldMk cId="1274922297" sldId="270"/>
            <ac:spMk id="73" creationId="{A88E01D8-4D47-4139-8026-D045BDBC0411}"/>
          </ac:spMkLst>
        </pc:spChg>
        <pc:spChg chg="mod">
          <ac:chgData name="Youwei Xiao" userId="aa5967d10591a588" providerId="LiveId" clId="{340F1AAE-E770-58C1-B706-29174B57B94D}" dt="2026-01-06T14:40:27.109" v="993"/>
          <ac:spMkLst>
            <pc:docMk/>
            <pc:sldMk cId="1274922297" sldId="270"/>
            <ac:spMk id="79" creationId="{C72D9919-23FC-1AED-770E-97A1A7C2CC73}"/>
          </ac:spMkLst>
        </pc:spChg>
        <pc:spChg chg="mod">
          <ac:chgData name="Youwei Xiao" userId="aa5967d10591a588" providerId="LiveId" clId="{340F1AAE-E770-58C1-B706-29174B57B94D}" dt="2026-01-06T14:40:27.109" v="993"/>
          <ac:spMkLst>
            <pc:docMk/>
            <pc:sldMk cId="1274922297" sldId="270"/>
            <ac:spMk id="86" creationId="{CC6C6A28-D085-9197-5270-5EEE7B9CFD13}"/>
          </ac:spMkLst>
        </pc:spChg>
        <pc:spChg chg="mod">
          <ac:chgData name="Youwei Xiao" userId="aa5967d10591a588" providerId="LiveId" clId="{340F1AAE-E770-58C1-B706-29174B57B94D}" dt="2026-01-06T14:40:27.109" v="993"/>
          <ac:spMkLst>
            <pc:docMk/>
            <pc:sldMk cId="1274922297" sldId="270"/>
            <ac:spMk id="91" creationId="{65F6DAA1-D772-0F07-1878-08F2D59C5400}"/>
          </ac:spMkLst>
        </pc:spChg>
        <pc:spChg chg="mod">
          <ac:chgData name="Youwei Xiao" userId="aa5967d10591a588" providerId="LiveId" clId="{340F1AAE-E770-58C1-B706-29174B57B94D}" dt="2026-01-06T14:40:27.109" v="993"/>
          <ac:spMkLst>
            <pc:docMk/>
            <pc:sldMk cId="1274922297" sldId="270"/>
            <ac:spMk id="100" creationId="{D019870A-2F06-9BAF-8064-11ED546ECDE0}"/>
          </ac:spMkLst>
        </pc:spChg>
        <pc:spChg chg="mod">
          <ac:chgData name="Youwei Xiao" userId="aa5967d10591a588" providerId="LiveId" clId="{340F1AAE-E770-58C1-B706-29174B57B94D}" dt="2026-01-06T14:40:27.109" v="993"/>
          <ac:spMkLst>
            <pc:docMk/>
            <pc:sldMk cId="1274922297" sldId="270"/>
            <ac:spMk id="104" creationId="{4445F015-B92A-97A8-A7CC-67946FF0468D}"/>
          </ac:spMkLst>
        </pc:spChg>
        <pc:spChg chg="mod">
          <ac:chgData name="Youwei Xiao" userId="aa5967d10591a588" providerId="LiveId" clId="{340F1AAE-E770-58C1-B706-29174B57B94D}" dt="2026-01-06T14:40:27.109" v="993"/>
          <ac:spMkLst>
            <pc:docMk/>
            <pc:sldMk cId="1274922297" sldId="270"/>
            <ac:spMk id="108" creationId="{1ABEB92C-FD6B-6ECB-216C-4BC261BCB706}"/>
          </ac:spMkLst>
        </pc:spChg>
        <pc:spChg chg="add del mod">
          <ac:chgData name="Youwei Xiao" userId="aa5967d10591a588" providerId="LiveId" clId="{340F1AAE-E770-58C1-B706-29174B57B94D}" dt="2026-01-06T14:42:56.270" v="1015"/>
          <ac:spMkLst>
            <pc:docMk/>
            <pc:sldMk cId="1274922297" sldId="270"/>
            <ac:spMk id="120" creationId="{25E73439-B10E-BB8D-25C0-69FFF4163591}"/>
          </ac:spMkLst>
        </pc:spChg>
        <pc:spChg chg="mod">
          <ac:chgData name="Youwei Xiao" userId="aa5967d10591a588" providerId="LiveId" clId="{340F1AAE-E770-58C1-B706-29174B57B94D}" dt="2026-01-06T14:42:25.906" v="997" actId="14100"/>
          <ac:spMkLst>
            <pc:docMk/>
            <pc:sldMk cId="1274922297" sldId="270"/>
            <ac:spMk id="168" creationId="{1CD34FE2-1456-4962-BE22-E0D35C1E065B}"/>
          </ac:spMkLst>
        </pc:spChg>
        <pc:spChg chg="mod">
          <ac:chgData name="Youwei Xiao" userId="aa5967d10591a588" providerId="LiveId" clId="{340F1AAE-E770-58C1-B706-29174B57B94D}" dt="2026-01-06T14:42:25.906" v="997" actId="14100"/>
          <ac:spMkLst>
            <pc:docMk/>
            <pc:sldMk cId="1274922297" sldId="270"/>
            <ac:spMk id="169" creationId="{22D7C284-021D-42BC-A22A-BC8AF7B23BBE}"/>
          </ac:spMkLst>
        </pc:spChg>
        <pc:grpChg chg="del">
          <ac:chgData name="Youwei Xiao" userId="aa5967d10591a588" providerId="LiveId" clId="{340F1AAE-E770-58C1-B706-29174B57B94D}" dt="2026-01-06T14:40:26.516" v="992" actId="478"/>
          <ac:grpSpMkLst>
            <pc:docMk/>
            <pc:sldMk cId="1274922297" sldId="270"/>
            <ac:grpSpMk id="165" creationId="{B385A21D-DED4-456F-ADD5-F85872706B17}"/>
          </ac:grpSpMkLst>
        </pc:grpChg>
        <pc:grpChg chg="del">
          <ac:chgData name="Youwei Xiao" userId="aa5967d10591a588" providerId="LiveId" clId="{340F1AAE-E770-58C1-B706-29174B57B94D}" dt="2026-01-06T14:40:26.516" v="992" actId="478"/>
          <ac:grpSpMkLst>
            <pc:docMk/>
            <pc:sldMk cId="1274922297" sldId="270"/>
            <ac:grpSpMk id="316" creationId="{8BD3EA0D-11A6-4707-91EA-66837428D2FE}"/>
          </ac:grpSpMkLst>
        </pc:grpChg>
        <pc:grpChg chg="del">
          <ac:chgData name="Youwei Xiao" userId="aa5967d10591a588" providerId="LiveId" clId="{340F1AAE-E770-58C1-B706-29174B57B94D}" dt="2026-01-06T14:40:26.516" v="992" actId="478"/>
          <ac:grpSpMkLst>
            <pc:docMk/>
            <pc:sldMk cId="1274922297" sldId="270"/>
            <ac:grpSpMk id="391" creationId="{46489B61-1618-4710-94B9-F1208A961EDC}"/>
          </ac:grpSpMkLst>
        </pc:grpChg>
        <pc:picChg chg="mod">
          <ac:chgData name="Youwei Xiao" userId="aa5967d10591a588" providerId="LiveId" clId="{340F1AAE-E770-58C1-B706-29174B57B94D}" dt="2026-01-06T14:42:44.995" v="1011" actId="1038"/>
          <ac:picMkLst>
            <pc:docMk/>
            <pc:sldMk cId="1274922297" sldId="270"/>
            <ac:picMk id="7" creationId="{D59E7E03-2689-4568-B1C1-980B96DFF31B}"/>
          </ac:picMkLst>
        </pc:picChg>
        <pc:picChg chg="del">
          <ac:chgData name="Youwei Xiao" userId="aa5967d10591a588" providerId="LiveId" clId="{340F1AAE-E770-58C1-B706-29174B57B94D}" dt="2026-01-06T14:40:26.516" v="992" actId="478"/>
          <ac:picMkLst>
            <pc:docMk/>
            <pc:sldMk cId="1274922297" sldId="270"/>
            <ac:picMk id="1026" creationId="{78270800-D020-44C3-B583-AFD225B9DB27}"/>
          </ac:picMkLst>
        </pc:picChg>
        <pc:picChg chg="del">
          <ac:chgData name="Youwei Xiao" userId="aa5967d10591a588" providerId="LiveId" clId="{340F1AAE-E770-58C1-B706-29174B57B94D}" dt="2026-01-06T14:40:26.516" v="992" actId="478"/>
          <ac:picMkLst>
            <pc:docMk/>
            <pc:sldMk cId="1274922297" sldId="270"/>
            <ac:picMk id="1028" creationId="{807A023E-0617-4EC0-A8CD-CC06CFF47D0F}"/>
          </ac:picMkLst>
        </pc:picChg>
        <pc:cxnChg chg="mod">
          <ac:chgData name="Youwei Xiao" userId="aa5967d10591a588" providerId="LiveId" clId="{340F1AAE-E770-58C1-B706-29174B57B94D}" dt="2026-01-06T14:42:50.230" v="1012" actId="14100"/>
          <ac:cxnSpMkLst>
            <pc:docMk/>
            <pc:sldMk cId="1274922297" sldId="270"/>
            <ac:cxnSpMk id="75" creationId="{231F21FF-0E91-4CD1-A0AC-BCF35DE368A9}"/>
          </ac:cxnSpMkLst>
        </pc:cxnChg>
        <pc:cxnChg chg="mod">
          <ac:chgData name="Youwei Xiao" userId="aa5967d10591a588" providerId="LiveId" clId="{340F1AAE-E770-58C1-B706-29174B57B94D}" dt="2026-01-06T14:42:29.937" v="1002" actId="1035"/>
          <ac:cxnSpMkLst>
            <pc:docMk/>
            <pc:sldMk cId="1274922297" sldId="270"/>
            <ac:cxnSpMk id="172" creationId="{EB704805-AFC2-4C00-A838-29D09195BCC5}"/>
          </ac:cxnSpMkLst>
        </pc:cxnChg>
        <pc:cxnChg chg="mod">
          <ac:chgData name="Youwei Xiao" userId="aa5967d10591a588" providerId="LiveId" clId="{340F1AAE-E770-58C1-B706-29174B57B94D}" dt="2026-01-06T14:42:36.674" v="1008" actId="1036"/>
          <ac:cxnSpMkLst>
            <pc:docMk/>
            <pc:sldMk cId="1274922297" sldId="270"/>
            <ac:cxnSpMk id="173" creationId="{B776B66C-794F-4191-B7B9-9FD5CFF46414}"/>
          </ac:cxnSpMkLst>
        </pc:cxnChg>
      </pc:sldChg>
      <pc:sldChg chg="addSp delSp modSp add mod">
        <pc:chgData name="Youwei Xiao" userId="aa5967d10591a588" providerId="LiveId" clId="{340F1AAE-E770-58C1-B706-29174B57B94D}" dt="2026-01-06T14:36:45.108" v="991" actId="14100"/>
        <pc:sldMkLst>
          <pc:docMk/>
          <pc:sldMk cId="1014084728" sldId="272"/>
        </pc:sldMkLst>
        <pc:spChg chg="mod">
          <ac:chgData name="Youwei Xiao" userId="aa5967d10591a588" providerId="LiveId" clId="{340F1AAE-E770-58C1-B706-29174B57B94D}" dt="2026-01-06T12:55:42.693" v="986" actId="122"/>
          <ac:spMkLst>
            <pc:docMk/>
            <pc:sldMk cId="1014084728" sldId="272"/>
            <ac:spMk id="2" creationId="{4790273F-C762-4630-9DCC-D6AF96FBD3A6}"/>
          </ac:spMkLst>
        </pc:spChg>
        <pc:spChg chg="mod">
          <ac:chgData name="Youwei Xiao" userId="aa5967d10591a588" providerId="LiveId" clId="{340F1AAE-E770-58C1-B706-29174B57B94D}" dt="2026-01-06T12:53:50.475" v="984" actId="14100"/>
          <ac:spMkLst>
            <pc:docMk/>
            <pc:sldMk cId="1014084728" sldId="272"/>
            <ac:spMk id="31" creationId="{4AC96E09-7C15-4E92-B47B-25234731004B}"/>
          </ac:spMkLst>
        </pc:spChg>
        <pc:picChg chg="add mod">
          <ac:chgData name="Youwei Xiao" userId="aa5967d10591a588" providerId="LiveId" clId="{340F1AAE-E770-58C1-B706-29174B57B94D}" dt="2026-01-06T14:36:45.108" v="991" actId="14100"/>
          <ac:picMkLst>
            <pc:docMk/>
            <pc:sldMk cId="1014084728" sldId="272"/>
            <ac:picMk id="12" creationId="{40369177-CED8-A738-9CB6-9E08B0CD5783}"/>
          </ac:picMkLst>
        </pc:picChg>
        <pc:picChg chg="del">
          <ac:chgData name="Youwei Xiao" userId="aa5967d10591a588" providerId="LiveId" clId="{340F1AAE-E770-58C1-B706-29174B57B94D}" dt="2026-01-06T12:54:05.596" v="985" actId="478"/>
          <ac:picMkLst>
            <pc:docMk/>
            <pc:sldMk cId="1014084728" sldId="272"/>
            <ac:picMk id="1028" creationId="{807A023E-0617-4EC0-A8CD-CC06CFF47D0F}"/>
          </ac:picMkLst>
        </pc:picChg>
      </pc:sldChg>
      <pc:sldChg chg="modSp mod">
        <pc:chgData name="Youwei Xiao" userId="aa5967d10591a588" providerId="LiveId" clId="{340F1AAE-E770-58C1-B706-29174B57B94D}" dt="2025-12-28T08:46:00.603" v="59" actId="20577"/>
        <pc:sldMkLst>
          <pc:docMk/>
          <pc:sldMk cId="4082775424" sldId="4615"/>
        </pc:sldMkLst>
        <pc:spChg chg="mod">
          <ac:chgData name="Youwei Xiao" userId="aa5967d10591a588" providerId="LiveId" clId="{340F1AAE-E770-58C1-B706-29174B57B94D}" dt="2025-12-28T08:46:00.603" v="59" actId="20577"/>
          <ac:spMkLst>
            <pc:docMk/>
            <pc:sldMk cId="4082775424" sldId="4615"/>
            <ac:spMk id="2" creationId="{76E1CD33-5404-462D-BB95-EF9B31604649}"/>
          </ac:spMkLst>
        </pc:spChg>
      </pc:sldChg>
      <pc:sldChg chg="del">
        <pc:chgData name="Youwei Xiao" userId="aa5967d10591a588" providerId="LiveId" clId="{340F1AAE-E770-58C1-B706-29174B57B94D}" dt="2026-01-06T09:22:12.395" v="262" actId="2696"/>
        <pc:sldMkLst>
          <pc:docMk/>
          <pc:sldMk cId="3711985440" sldId="4626"/>
        </pc:sldMkLst>
      </pc:sldChg>
      <pc:sldChg chg="addSp modSp add mod modNotesTx">
        <pc:chgData name="Youwei Xiao" userId="aa5967d10591a588" providerId="LiveId" clId="{340F1AAE-E770-58C1-B706-29174B57B94D}" dt="2026-01-06T09:23:37.041" v="307" actId="20577"/>
        <pc:sldMkLst>
          <pc:docMk/>
          <pc:sldMk cId="3248582023" sldId="4648"/>
        </pc:sldMkLst>
        <pc:spChg chg="mod">
          <ac:chgData name="Youwei Xiao" userId="aa5967d10591a588" providerId="LiveId" clId="{340F1AAE-E770-58C1-B706-29174B57B94D}" dt="2026-01-06T09:22:33.078" v="301" actId="20577"/>
          <ac:spMkLst>
            <pc:docMk/>
            <pc:sldMk cId="3248582023" sldId="4648"/>
            <ac:spMk id="2" creationId="{1241E4ED-749E-4C50-BB2A-E5E57C9813BC}"/>
          </ac:spMkLst>
        </pc:spChg>
        <pc:spChg chg="add mod">
          <ac:chgData name="Youwei Xiao" userId="aa5967d10591a588" providerId="LiveId" clId="{340F1AAE-E770-58C1-B706-29174B57B94D}" dt="2026-01-06T09:23:32.084" v="306" actId="14100"/>
          <ac:spMkLst>
            <pc:docMk/>
            <pc:sldMk cId="3248582023" sldId="4648"/>
            <ac:spMk id="6" creationId="{DF434000-4C98-9992-E8CA-15B56D6CC295}"/>
          </ac:spMkLst>
        </pc:spChg>
      </pc:sldChg>
      <pc:sldChg chg="addSp modSp new mod ord modClrScheme chgLayout">
        <pc:chgData name="Youwei Xiao" userId="aa5967d10591a588" providerId="LiveId" clId="{340F1AAE-E770-58C1-B706-29174B57B94D}" dt="2026-01-06T12:29:51.375" v="589" actId="1036"/>
        <pc:sldMkLst>
          <pc:docMk/>
          <pc:sldMk cId="1958433816" sldId="4649"/>
        </pc:sldMkLst>
        <pc:spChg chg="mod ord">
          <ac:chgData name="Youwei Xiao" userId="aa5967d10591a588" providerId="LiveId" clId="{340F1AAE-E770-58C1-B706-29174B57B94D}" dt="2026-01-06T12:24:01.807" v="362"/>
          <ac:spMkLst>
            <pc:docMk/>
            <pc:sldMk cId="1958433816" sldId="4649"/>
            <ac:spMk id="2" creationId="{B25E1EA6-8F6A-C0D6-FD8D-A310D199FF14}"/>
          </ac:spMkLst>
        </pc:spChg>
        <pc:spChg chg="mod ord">
          <ac:chgData name="Youwei Xiao" userId="aa5967d10591a588" providerId="LiveId" clId="{340F1AAE-E770-58C1-B706-29174B57B94D}" dt="2026-01-06T12:23:35.396" v="361" actId="700"/>
          <ac:spMkLst>
            <pc:docMk/>
            <pc:sldMk cId="1958433816" sldId="4649"/>
            <ac:spMk id="3" creationId="{B07B9D8C-5CB3-9E1F-470C-DD4B83CEC5DD}"/>
          </ac:spMkLst>
        </pc:spChg>
        <pc:spChg chg="mod ord">
          <ac:chgData name="Youwei Xiao" userId="aa5967d10591a588" providerId="LiveId" clId="{340F1AAE-E770-58C1-B706-29174B57B94D}" dt="2026-01-06T12:23:35.396" v="361" actId="700"/>
          <ac:spMkLst>
            <pc:docMk/>
            <pc:sldMk cId="1958433816" sldId="4649"/>
            <ac:spMk id="4" creationId="{C877096D-10CA-2A71-65AD-7018C00E1DB1}"/>
          </ac:spMkLst>
        </pc:spChg>
        <pc:spChg chg="mod ord">
          <ac:chgData name="Youwei Xiao" userId="aa5967d10591a588" providerId="LiveId" clId="{340F1AAE-E770-58C1-B706-29174B57B94D}" dt="2026-01-06T12:23:35.396" v="361" actId="700"/>
          <ac:spMkLst>
            <pc:docMk/>
            <pc:sldMk cId="1958433816" sldId="4649"/>
            <ac:spMk id="5" creationId="{1E163992-1618-49E4-93A8-D0A22A37E6EB}"/>
          </ac:spMkLst>
        </pc:spChg>
        <pc:spChg chg="add mod">
          <ac:chgData name="Youwei Xiao" userId="aa5967d10591a588" providerId="LiveId" clId="{340F1AAE-E770-58C1-B706-29174B57B94D}" dt="2026-01-06T12:23:18.520" v="358" actId="767"/>
          <ac:spMkLst>
            <pc:docMk/>
            <pc:sldMk cId="1958433816" sldId="4649"/>
            <ac:spMk id="6" creationId="{36C10E16-5654-A033-0BB5-190B9E6B6C33}"/>
          </ac:spMkLst>
        </pc:spChg>
        <pc:spChg chg="add mod">
          <ac:chgData name="Youwei Xiao" userId="aa5967d10591a588" providerId="LiveId" clId="{340F1AAE-E770-58C1-B706-29174B57B94D}" dt="2026-01-06T12:23:32.735" v="360" actId="767"/>
          <ac:spMkLst>
            <pc:docMk/>
            <pc:sldMk cId="1958433816" sldId="4649"/>
            <ac:spMk id="7" creationId="{73FD4AB1-F71F-CB6C-4236-EA2249E018B6}"/>
          </ac:spMkLst>
        </pc:spChg>
        <pc:spChg chg="add mod ord">
          <ac:chgData name="Youwei Xiao" userId="aa5967d10591a588" providerId="LiveId" clId="{340F1AAE-E770-58C1-B706-29174B57B94D}" dt="2026-01-06T12:24:54.927" v="502" actId="20577"/>
          <ac:spMkLst>
            <pc:docMk/>
            <pc:sldMk cId="1958433816" sldId="4649"/>
            <ac:spMk id="8" creationId="{4410174D-7651-C4BA-80CB-A832E3C248BA}"/>
          </ac:spMkLst>
        </pc:spChg>
        <pc:spChg chg="add mod">
          <ac:chgData name="Youwei Xiao" userId="aa5967d10591a588" providerId="LiveId" clId="{340F1AAE-E770-58C1-B706-29174B57B94D}" dt="2026-01-06T12:29:45.868" v="585" actId="403"/>
          <ac:spMkLst>
            <pc:docMk/>
            <pc:sldMk cId="1958433816" sldId="4649"/>
            <ac:spMk id="9" creationId="{3F9E8D49-3473-7BD5-68D3-153EE5E5CFDD}"/>
          </ac:spMkLst>
        </pc:spChg>
        <pc:spChg chg="add mod">
          <ac:chgData name="Youwei Xiao" userId="aa5967d10591a588" providerId="LiveId" clId="{340F1AAE-E770-58C1-B706-29174B57B94D}" dt="2026-01-06T12:29:51.375" v="589" actId="1036"/>
          <ac:spMkLst>
            <pc:docMk/>
            <pc:sldMk cId="1958433816" sldId="4649"/>
            <ac:spMk id="10" creationId="{C0A74E6A-BAF4-CF47-8A4D-7D07921E3D47}"/>
          </ac:spMkLst>
        </pc:spChg>
        <pc:spChg chg="add mod">
          <ac:chgData name="Youwei Xiao" userId="aa5967d10591a588" providerId="LiveId" clId="{340F1AAE-E770-58C1-B706-29174B57B94D}" dt="2026-01-06T12:29:45.868" v="585" actId="403"/>
          <ac:spMkLst>
            <pc:docMk/>
            <pc:sldMk cId="1958433816" sldId="4649"/>
            <ac:spMk id="11" creationId="{FA77AF89-A44B-9A87-B4D3-00D2EC22E99F}"/>
          </ac:spMkLst>
        </pc:spChg>
        <pc:spChg chg="add mod">
          <ac:chgData name="Youwei Xiao" userId="aa5967d10591a588" providerId="LiveId" clId="{340F1AAE-E770-58C1-B706-29174B57B94D}" dt="2026-01-06T12:29:45.868" v="585" actId="403"/>
          <ac:spMkLst>
            <pc:docMk/>
            <pc:sldMk cId="1958433816" sldId="4649"/>
            <ac:spMk id="12" creationId="{8263A84D-D079-45C1-4837-B187213CACF4}"/>
          </ac:spMkLst>
        </pc:spChg>
      </pc:sldChg>
      <pc:sldChg chg="modSp new mod">
        <pc:chgData name="Youwei Xiao" userId="aa5967d10591a588" providerId="LiveId" clId="{340F1AAE-E770-58C1-B706-29174B57B94D}" dt="2026-01-06T12:30:45.264" v="638" actId="20577"/>
        <pc:sldMkLst>
          <pc:docMk/>
          <pc:sldMk cId="481403143" sldId="4650"/>
        </pc:sldMkLst>
        <pc:spChg chg="mod">
          <ac:chgData name="Youwei Xiao" userId="aa5967d10591a588" providerId="LiveId" clId="{340F1AAE-E770-58C1-B706-29174B57B94D}" dt="2026-01-06T12:30:45.264" v="638" actId="20577"/>
          <ac:spMkLst>
            <pc:docMk/>
            <pc:sldMk cId="481403143" sldId="4650"/>
            <ac:spMk id="2" creationId="{573AF78C-8C48-FF99-1A12-7D8C9564EE62}"/>
          </ac:spMkLst>
        </pc:spChg>
      </pc:sldChg>
      <pc:sldChg chg="addSp delSp modSp del mod">
        <pc:chgData name="Youwei Xiao" userId="aa5967d10591a588" providerId="LiveId" clId="{340F1AAE-E770-58C1-B706-29174B57B94D}" dt="2026-01-06T09:22:18.889" v="263" actId="2696"/>
        <pc:sldMkLst>
          <pc:docMk/>
          <pc:sldMk cId="937747956" sldId="4650"/>
        </pc:sldMkLst>
      </pc:sldChg>
      <pc:sldChg chg="new">
        <pc:chgData name="Youwei Xiao" userId="aa5967d10591a588" providerId="LiveId" clId="{340F1AAE-E770-58C1-B706-29174B57B94D}" dt="2026-01-06T12:32:17.273" v="639" actId="680"/>
        <pc:sldMkLst>
          <pc:docMk/>
          <pc:sldMk cId="4086305713" sldId="4651"/>
        </pc:sldMkLst>
      </pc:sldChg>
      <pc:sldChg chg="modSp new mod">
        <pc:chgData name="Youwei Xiao" userId="aa5967d10591a588" providerId="LiveId" clId="{340F1AAE-E770-58C1-B706-29174B57B94D}" dt="2026-01-06T12:46:02.399" v="958" actId="20577"/>
        <pc:sldMkLst>
          <pc:docMk/>
          <pc:sldMk cId="4070111005" sldId="4652"/>
        </pc:sldMkLst>
        <pc:spChg chg="mod">
          <ac:chgData name="Youwei Xiao" userId="aa5967d10591a588" providerId="LiveId" clId="{340F1AAE-E770-58C1-B706-29174B57B94D}" dt="2026-01-06T12:32:37.268" v="649" actId="20577"/>
          <ac:spMkLst>
            <pc:docMk/>
            <pc:sldMk cId="4070111005" sldId="4652"/>
            <ac:spMk id="2" creationId="{2078DB35-6DBD-3F10-D161-A54E56591479}"/>
          </ac:spMkLst>
        </pc:spChg>
        <pc:spChg chg="mod">
          <ac:chgData name="Youwei Xiao" userId="aa5967d10591a588" providerId="LiveId" clId="{340F1AAE-E770-58C1-B706-29174B57B94D}" dt="2026-01-06T12:46:02.399" v="958" actId="20577"/>
          <ac:spMkLst>
            <pc:docMk/>
            <pc:sldMk cId="4070111005" sldId="4652"/>
            <ac:spMk id="3" creationId="{FC52BDCB-40BA-C0D2-4222-4AB8D7B4341D}"/>
          </ac:spMkLst>
        </pc:spChg>
      </pc:sldChg>
      <pc:sldChg chg="add">
        <pc:chgData name="Youwei Xiao" userId="aa5967d10591a588" providerId="LiveId" clId="{340F1AAE-E770-58C1-B706-29174B57B94D}" dt="2026-01-06T12:33:12.104" v="658"/>
        <pc:sldMkLst>
          <pc:docMk/>
          <pc:sldMk cId="1936242667" sldId="4653"/>
        </pc:sldMkLst>
      </pc:sldChg>
      <pc:sldChg chg="add">
        <pc:chgData name="Youwei Xiao" userId="aa5967d10591a588" providerId="LiveId" clId="{340F1AAE-E770-58C1-B706-29174B57B94D}" dt="2026-01-06T12:33:12.104" v="658"/>
        <pc:sldMkLst>
          <pc:docMk/>
          <pc:sldMk cId="2185179331" sldId="4654"/>
        </pc:sldMkLst>
      </pc:sldChg>
      <pc:sldChg chg="add">
        <pc:chgData name="Youwei Xiao" userId="aa5967d10591a588" providerId="LiveId" clId="{340F1AAE-E770-58C1-B706-29174B57B94D}" dt="2026-01-06T12:33:12.104" v="658"/>
        <pc:sldMkLst>
          <pc:docMk/>
          <pc:sldMk cId="3885160076" sldId="465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47D401-520E-48A8-B9DD-08974D83A3AE}" type="datetime1">
              <a:rPr lang="en-US" smtClean="0"/>
              <a:t>1/17/2026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BF904A-E09A-4B6B-AA4B-242181564FBF}" type="slidenum">
              <a:rPr lang="en-US" smtClean="0"/>
              <a:t>‹#›</a:t>
            </a:fld>
            <a:endParaRPr lang="en-US"/>
          </a:p>
        </p:txBody>
      </p:sp>
    </p:spTree>
    <p:extLst>
      <p:ext uri="{BB962C8B-B14F-4D97-AF65-F5344CB8AC3E}">
        <p14:creationId xmlns:p14="http://schemas.microsoft.com/office/powerpoint/2010/main" val="221503136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8C494-4341-4E4A-B236-3F241C9BC8A8}" type="datetime1">
              <a:rPr lang="en-US" smtClean="0"/>
              <a:t>1/17/2026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814E7-30ED-4840-BD9E-136A0980AFAE}" type="slidenum">
              <a:rPr lang="en-US" smtClean="0"/>
              <a:t>‹#›</a:t>
            </a:fld>
            <a:endParaRPr lang="en-US"/>
          </a:p>
        </p:txBody>
      </p:sp>
    </p:spTree>
    <p:extLst>
      <p:ext uri="{BB962C8B-B14F-4D97-AF65-F5344CB8AC3E}">
        <p14:creationId xmlns:p14="http://schemas.microsoft.com/office/powerpoint/2010/main" val="146345227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115797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Inter"/>
              </a:rPr>
              <a:t>Now, let's start creating Rust code. First, we execute the command "touch /root/cmt2/crates/cmtc/examples/hello.rs" to create the </a:t>
            </a:r>
            <a:r>
              <a:rPr lang="en-US"/>
              <a:t>hello.rs</a:t>
            </a:r>
            <a:r>
              <a:rPr lang="en-US" b="0" i="0">
                <a:effectLst/>
                <a:latin typeface="Inter"/>
              </a:rPr>
              <a:t> example file. In this file, we'll write a simple </a:t>
            </a:r>
            <a:r>
              <a:rPr lang="en-US"/>
              <a:t>main</a:t>
            </a:r>
            <a:r>
              <a:rPr lang="en-US" b="0" i="0">
                <a:effectLst/>
                <a:latin typeface="Inter"/>
              </a:rPr>
              <a:t> function, as shown on the left.</a:t>
            </a:r>
          </a:p>
          <a:p>
            <a:endParaRPr lang="en-US" b="0" i="0">
              <a:effectLst/>
              <a:latin typeface="Inter"/>
            </a:endParaRPr>
          </a:p>
          <a:p>
            <a:r>
              <a:rPr lang="en-US" b="0" i="0">
                <a:effectLst/>
                <a:latin typeface="Inter"/>
              </a:rPr>
              <a:t>Then, we run it.  In the terminal, we type "cargo run --example hello". As a result, we can see "Hello, world!" displayed in the terminal.  Here, </a:t>
            </a:r>
            <a:r>
              <a:rPr lang="en-US"/>
              <a:t>cargo</a:t>
            </a:r>
            <a:r>
              <a:rPr lang="en-US" b="0" i="0">
                <a:effectLst/>
                <a:latin typeface="Inter"/>
              </a:rPr>
              <a:t> is Rust's build system and package manager. It's designed to be very user - friendly. </a:t>
            </a:r>
            <a:endParaRPr lang="en-US"/>
          </a:p>
        </p:txBody>
      </p:sp>
      <p:sp>
        <p:nvSpPr>
          <p:cNvPr id="4" name="Date Placeholder 3"/>
          <p:cNvSpPr>
            <a:spLocks noGrp="1"/>
          </p:cNvSpPr>
          <p:nvPr>
            <p:ph type="dt" idx="1"/>
          </p:nvPr>
        </p:nvSpPr>
        <p:spPr/>
        <p:txBody>
          <a:bodyPr/>
          <a:lstStyle/>
          <a:p>
            <a:fld id="{58742689-5DFD-4239-90EC-A4A3CE0FCA75}" type="datetime1">
              <a:rPr lang="en-US" smtClean="0"/>
              <a:t>1/17/2026</a:t>
            </a:fld>
            <a:endParaRPr lang="en-US"/>
          </a:p>
        </p:txBody>
      </p:sp>
    </p:spTree>
    <p:extLst>
      <p:ext uri="{BB962C8B-B14F-4D97-AF65-F5344CB8AC3E}">
        <p14:creationId xmlns:p14="http://schemas.microsoft.com/office/powerpoint/2010/main" val="171902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Inter"/>
              </a:rPr>
              <a:t>Now, let's create the cmt2 hello world example. In the </a:t>
            </a:r>
            <a:r>
              <a:rPr lang="en-US"/>
              <a:t>hello.rs</a:t>
            </a:r>
            <a:r>
              <a:rPr lang="en-US" b="0" i="0">
                <a:effectLst/>
                <a:latin typeface="Inter"/>
              </a:rPr>
              <a:t> file, we input the following code which declares a module signature or interface named </a:t>
            </a:r>
            <a:r>
              <a:rPr lang="en-US"/>
              <a:t>A2B</a:t>
            </a:r>
            <a:r>
              <a:rPr lang="en-US" b="0" i="0">
                <a:effectLst/>
                <a:latin typeface="Inter"/>
              </a:rPr>
              <a:t>:</a:t>
            </a:r>
            <a:endParaRPr lang="en-US" b="0">
              <a:solidFill>
                <a:srgbClr val="89DDFF"/>
              </a:solidFill>
              <a:effectLst/>
              <a:latin typeface="Fira Code" pitchFamily="1" charset="0"/>
            </a:endParaRPr>
          </a:p>
          <a:p>
            <a:endParaRPr lang="en-US" b="0">
              <a:solidFill>
                <a:srgbClr val="89DDFF"/>
              </a:solidFill>
              <a:effectLst/>
              <a:latin typeface="Fira Code" pitchFamily="1" charset="0"/>
            </a:endParaRPr>
          </a:p>
          <a:p>
            <a:r>
              <a:rPr lang="en-US" b="0">
                <a:solidFill>
                  <a:srgbClr val="89DDFF"/>
                </a:solidFill>
                <a:effectLst/>
                <a:latin typeface="Fira Code" pitchFamily="1" charset="0"/>
              </a:rPr>
              <a:t>use</a:t>
            </a:r>
            <a:r>
              <a:rPr lang="en-US" b="0">
                <a:solidFill>
                  <a:srgbClr val="A9B1D6"/>
                </a:solidFill>
                <a:effectLst/>
                <a:latin typeface="Fira Code" pitchFamily="1" charset="0"/>
              </a:rPr>
              <a:t> </a:t>
            </a:r>
            <a:r>
              <a:rPr lang="en-US" b="0">
                <a:solidFill>
                  <a:srgbClr val="2AC3DE"/>
                </a:solidFill>
                <a:effectLst/>
                <a:latin typeface="Fira Code" pitchFamily="1" charset="0"/>
              </a:rPr>
              <a:t>cmtc</a:t>
            </a:r>
            <a:r>
              <a:rPr lang="en-US" b="0">
                <a:solidFill>
                  <a:srgbClr val="89DDFF"/>
                </a:solidFill>
                <a:effectLst/>
                <a:latin typeface="Fira Code" pitchFamily="1" charset="0"/>
              </a:rPr>
              <a:t>::</a:t>
            </a:r>
            <a:r>
              <a:rPr lang="en-US" b="0">
                <a:solidFill>
                  <a:srgbClr val="2AC3DE"/>
                </a:solidFill>
                <a:effectLst/>
                <a:latin typeface="Fira Code" pitchFamily="1" charset="0"/>
              </a:rPr>
              <a:t>ehdl</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89DDFF"/>
                </a:solidFill>
                <a:effectLst/>
                <a:latin typeface="Fira Code" pitchFamily="1" charset="0"/>
              </a:rPr>
              <a:t>use</a:t>
            </a:r>
            <a:r>
              <a:rPr lang="en-US" b="0">
                <a:solidFill>
                  <a:srgbClr val="A9B1D6"/>
                </a:solidFill>
                <a:effectLst/>
                <a:latin typeface="Fira Code" pitchFamily="1" charset="0"/>
              </a:rPr>
              <a:t> </a:t>
            </a:r>
            <a:r>
              <a:rPr lang="en-US" b="0">
                <a:solidFill>
                  <a:srgbClr val="2AC3DE"/>
                </a:solidFill>
                <a:effectLst/>
                <a:latin typeface="Fira Code" pitchFamily="1" charset="0"/>
              </a:rPr>
              <a:t>cmtrs</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89DDFF"/>
                </a:solidFill>
                <a:effectLst/>
                <a:latin typeface="Fira Code" pitchFamily="1" charset="0"/>
              </a:rPr>
              <a:t>use</a:t>
            </a:r>
            <a:r>
              <a:rPr lang="en-US" b="0">
                <a:solidFill>
                  <a:srgbClr val="A9B1D6"/>
                </a:solidFill>
                <a:effectLst/>
                <a:latin typeface="Fira Code" pitchFamily="1" charset="0"/>
              </a:rPr>
              <a:t> </a:t>
            </a:r>
            <a:r>
              <a:rPr lang="en-US" b="0">
                <a:solidFill>
                  <a:srgbClr val="2AC3DE"/>
                </a:solidFill>
                <a:effectLst/>
                <a:latin typeface="Fira Code" pitchFamily="1" charset="0"/>
              </a:rPr>
              <a:t>cmtrs</a:t>
            </a:r>
            <a:r>
              <a:rPr lang="en-US" b="0">
                <a:solidFill>
                  <a:srgbClr val="89DDFF"/>
                </a:solidFill>
                <a:effectLst/>
                <a:latin typeface="Fira Code" pitchFamily="1" charset="0"/>
              </a:rPr>
              <a:t>::</a:t>
            </a:r>
            <a:r>
              <a:rPr lang="en-US" b="0">
                <a:solidFill>
                  <a:srgbClr val="2AC3DE"/>
                </a:solidFill>
                <a:effectLst/>
                <a:latin typeface="Fira Code" pitchFamily="1" charset="0"/>
              </a:rPr>
              <a:t>stl</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br>
              <a:rPr lang="en-US" b="0">
                <a:solidFill>
                  <a:srgbClr val="A9B1D6"/>
                </a:solidFill>
                <a:effectLst/>
                <a:latin typeface="Fira Code" pitchFamily="1" charset="0"/>
              </a:rPr>
            </a:br>
            <a:r>
              <a:rPr lang="en-US" b="0">
                <a:solidFill>
                  <a:srgbClr val="7AA2F7"/>
                </a:solidFill>
                <a:effectLst/>
                <a:latin typeface="Fira Code" pitchFamily="1" charset="0"/>
              </a:rPr>
              <a:t>itfc_declare!</a:t>
            </a:r>
            <a:r>
              <a:rPr lang="en-US" b="0">
                <a:solidFill>
                  <a:srgbClr val="A9B1D6"/>
                </a:solidFill>
                <a:effectLst/>
                <a:latin typeface="Fira Code" pitchFamily="1" charset="0"/>
              </a:rPr>
              <a:t> </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C0CAF5"/>
                </a:solidFill>
                <a:effectLst/>
                <a:latin typeface="Fira Code" pitchFamily="1" charset="0"/>
              </a:rPr>
              <a:t>param</a:t>
            </a:r>
            <a:r>
              <a:rPr lang="en-US" b="0">
                <a:solidFill>
                  <a:srgbClr val="A9B1D6"/>
                </a:solidFill>
                <a:effectLst/>
                <a:latin typeface="Fira Code" pitchFamily="1" charset="0"/>
              </a:rPr>
              <a:t> </a:t>
            </a:r>
            <a:r>
              <a:rPr lang="en-US" b="0">
                <a:solidFill>
                  <a:srgbClr val="C0CAF5"/>
                </a:solidFill>
                <a:effectLst/>
                <a:latin typeface="Fira Code" pitchFamily="1" charset="0"/>
              </a:rPr>
              <a:t>T</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BB9AF7"/>
                </a:solidFill>
                <a:effectLst/>
                <a:latin typeface="Fira Code" pitchFamily="1" charset="0"/>
              </a:rPr>
              <a:t>struct</a:t>
            </a:r>
            <a:r>
              <a:rPr lang="en-US" b="0">
                <a:solidFill>
                  <a:srgbClr val="A9B1D6"/>
                </a:solidFill>
                <a:effectLst/>
                <a:latin typeface="Fira Code" pitchFamily="1" charset="0"/>
              </a:rPr>
              <a:t> </a:t>
            </a:r>
            <a:r>
              <a:rPr lang="en-US" b="0">
                <a:solidFill>
                  <a:srgbClr val="C0CAF5"/>
                </a:solidFill>
                <a:effectLst/>
                <a:latin typeface="Fira Code" pitchFamily="1" charset="0"/>
              </a:rPr>
              <a:t>A2B</a:t>
            </a:r>
            <a:r>
              <a:rPr lang="en-US" b="0">
                <a:solidFill>
                  <a:srgbClr val="A9B1D6"/>
                </a:solidFill>
                <a:effectLst/>
                <a:latin typeface="Fira Code" pitchFamily="1" charset="0"/>
              </a:rPr>
              <a:t> </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C0CAF5"/>
                </a:solidFill>
                <a:effectLst/>
                <a:latin typeface="Fira Code" pitchFamily="1" charset="0"/>
              </a:rPr>
              <a:t>a</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C0CAF5"/>
                </a:solidFill>
                <a:effectLst/>
                <a:latin typeface="Fira Code" pitchFamily="1" charset="0"/>
              </a:rPr>
              <a:t>input</a:t>
            </a:r>
            <a:r>
              <a:rPr lang="en-US" b="0">
                <a:solidFill>
                  <a:srgbClr val="A9B1D6"/>
                </a:solidFill>
                <a:effectLst/>
                <a:latin typeface="Fira Code" pitchFamily="1" charset="0"/>
              </a:rPr>
              <a:t> </a:t>
            </a:r>
            <a:r>
              <a:rPr lang="en-US" b="0">
                <a:solidFill>
                  <a:srgbClr val="C0CAF5"/>
                </a:solidFill>
                <a:effectLst/>
                <a:latin typeface="Fira Code" pitchFamily="1" charset="0"/>
              </a:rPr>
              <a:t>param</a:t>
            </a:r>
            <a:r>
              <a:rPr lang="en-US" b="0">
                <a:solidFill>
                  <a:srgbClr val="A9B1D6"/>
                </a:solidFill>
                <a:effectLst/>
                <a:latin typeface="Fira Code" pitchFamily="1" charset="0"/>
              </a:rPr>
              <a:t> </a:t>
            </a:r>
            <a:r>
              <a:rPr lang="en-US" b="0">
                <a:solidFill>
                  <a:srgbClr val="C0CAF5"/>
                </a:solidFill>
                <a:effectLst/>
                <a:latin typeface="Fira Code" pitchFamily="1" charset="0"/>
              </a:rPr>
              <a:t>T</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C0CAF5"/>
                </a:solidFill>
                <a:effectLst/>
                <a:latin typeface="Fira Code" pitchFamily="1" charset="0"/>
              </a:rPr>
              <a:t>b</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C0CAF5"/>
                </a:solidFill>
                <a:effectLst/>
                <a:latin typeface="Fira Code" pitchFamily="1" charset="0"/>
              </a:rPr>
              <a:t>output</a:t>
            </a:r>
            <a:r>
              <a:rPr lang="en-US" b="0">
                <a:solidFill>
                  <a:srgbClr val="A9B1D6"/>
                </a:solidFill>
                <a:effectLst/>
                <a:latin typeface="Fira Code" pitchFamily="1" charset="0"/>
              </a:rPr>
              <a:t> </a:t>
            </a:r>
            <a:r>
              <a:rPr lang="en-US" b="0">
                <a:solidFill>
                  <a:srgbClr val="C0CAF5"/>
                </a:solidFill>
                <a:effectLst/>
                <a:latin typeface="Fira Code" pitchFamily="1" charset="0"/>
              </a:rPr>
              <a:t>param</a:t>
            </a:r>
            <a:r>
              <a:rPr lang="en-US" b="0">
                <a:solidFill>
                  <a:srgbClr val="A9B1D6"/>
                </a:solidFill>
                <a:effectLst/>
                <a:latin typeface="Fira Code" pitchFamily="1" charset="0"/>
              </a:rPr>
              <a:t> </a:t>
            </a:r>
            <a:r>
              <a:rPr lang="en-US" b="0">
                <a:solidFill>
                  <a:srgbClr val="C0CAF5"/>
                </a:solidFill>
                <a:effectLst/>
                <a:latin typeface="Fira Code" pitchFamily="1" charset="0"/>
              </a:rPr>
              <a:t>T</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C0CAF5"/>
                </a:solidFill>
                <a:effectLst/>
                <a:latin typeface="Fira Code" pitchFamily="1" charset="0"/>
              </a:rPr>
              <a:t>method</a:t>
            </a:r>
            <a:r>
              <a:rPr lang="en-US" b="0">
                <a:solidFill>
                  <a:srgbClr val="A9B1D6"/>
                </a:solidFill>
                <a:effectLst/>
                <a:latin typeface="Fira Code" pitchFamily="1" charset="0"/>
              </a:rPr>
              <a:t> </a:t>
            </a:r>
            <a:r>
              <a:rPr lang="en-US" b="0">
                <a:solidFill>
                  <a:srgbClr val="7AA2F7"/>
                </a:solidFill>
                <a:effectLst/>
                <a:latin typeface="Fira Code" pitchFamily="1" charset="0"/>
              </a:rPr>
              <a:t>run</a:t>
            </a:r>
            <a:r>
              <a:rPr lang="en-US" b="0">
                <a:solidFill>
                  <a:srgbClr val="89DDFF"/>
                </a:solidFill>
                <a:effectLst/>
                <a:latin typeface="Fira Code" pitchFamily="1" charset="0"/>
              </a:rPr>
              <a:t>(</a:t>
            </a:r>
            <a:r>
              <a:rPr lang="en-US" b="0">
                <a:solidFill>
                  <a:srgbClr val="C0CAF5"/>
                </a:solidFill>
                <a:effectLst/>
                <a:latin typeface="Fira Code" pitchFamily="1" charset="0"/>
              </a:rPr>
              <a:t>a</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89DDFF"/>
                </a:solidFill>
                <a:effectLst/>
                <a:latin typeface="Fira Code" pitchFamily="1" charset="0"/>
              </a:rPr>
              <a:t>-&gt;</a:t>
            </a:r>
            <a:r>
              <a:rPr lang="en-US" b="0">
                <a:solidFill>
                  <a:srgbClr val="A9B1D6"/>
                </a:solidFill>
                <a:effectLst/>
                <a:latin typeface="Fira Code" pitchFamily="1" charset="0"/>
              </a:rPr>
              <a:t> </a:t>
            </a:r>
            <a:r>
              <a:rPr lang="en-US" b="0">
                <a:solidFill>
                  <a:srgbClr val="89DDFF"/>
                </a:solidFill>
                <a:effectLst/>
                <a:latin typeface="Fira Code" pitchFamily="1" charset="0"/>
              </a:rPr>
              <a:t>(</a:t>
            </a:r>
            <a:r>
              <a:rPr lang="en-US" b="0">
                <a:solidFill>
                  <a:srgbClr val="C0CAF5"/>
                </a:solidFill>
                <a:effectLst/>
                <a:latin typeface="Fira Code" pitchFamily="1" charset="0"/>
              </a:rPr>
              <a:t>b</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89DDFF"/>
                </a:solidFill>
                <a:effectLst/>
                <a:latin typeface="Fira Code" pitchFamily="1" charset="0"/>
              </a:rPr>
              <a:t>}</a:t>
            </a:r>
            <a:endParaRPr lang="en-US" b="0">
              <a:solidFill>
                <a:srgbClr val="A9B1D6"/>
              </a:solidFill>
              <a:effectLst/>
              <a:latin typeface="Fira Code" pitchFamily="1" charset="0"/>
            </a:endParaRPr>
          </a:p>
          <a:p>
            <a:endParaRPr lang="en-US"/>
          </a:p>
          <a:p>
            <a:pPr algn="l" rtl="0"/>
            <a:r>
              <a:rPr lang="en-US" b="0" i="0">
                <a:solidFill>
                  <a:srgbClr val="1F2329"/>
                </a:solidFill>
                <a:effectLst/>
                <a:latin typeface="Inter"/>
              </a:rPr>
              <a:t>The use statements import the eHDL and compiler functionality implemented by cmt2. The itfc_declare! is a Rust macro. In Rust, macros transform code at the token-level, which means they can operate on the source code tokens before compilation and generate more complex or repetitive code based on the given patterns.</a:t>
            </a:r>
          </a:p>
          <a:p>
            <a:pPr algn="l" rtl="0"/>
            <a:br>
              <a:rPr lang="en-US" b="0" i="0">
                <a:solidFill>
                  <a:srgbClr val="1F2329"/>
                </a:solidFill>
                <a:effectLst/>
                <a:latin typeface="Inter"/>
              </a:rPr>
            </a:br>
            <a:r>
              <a:rPr lang="en-US" b="0" i="0">
                <a:solidFill>
                  <a:srgbClr val="1F2329"/>
                </a:solidFill>
                <a:effectLst/>
                <a:latin typeface="Inter"/>
              </a:rPr>
              <a:t>If you are interested in what this macro does, you can try to execute the following instruction (requiring network connection) to see the code transformed by the macro.</a:t>
            </a:r>
          </a:p>
          <a:p>
            <a:br>
              <a:rPr lang="en-US" b="0" i="0">
                <a:solidFill>
                  <a:srgbClr val="1F2329"/>
                </a:solidFill>
                <a:effectLst/>
                <a:latin typeface="Inter"/>
              </a:rPr>
            </a:br>
            <a:endParaRPr lang="en-US"/>
          </a:p>
        </p:txBody>
      </p:sp>
      <p:sp>
        <p:nvSpPr>
          <p:cNvPr id="4" name="Date Placeholder 3"/>
          <p:cNvSpPr>
            <a:spLocks noGrp="1"/>
          </p:cNvSpPr>
          <p:nvPr>
            <p:ph type="dt" idx="1"/>
          </p:nvPr>
        </p:nvSpPr>
        <p:spPr/>
        <p:txBody>
          <a:bodyPr/>
          <a:lstStyle/>
          <a:p>
            <a:fld id="{ADDD5425-529A-4B79-B227-FE6D97CF3851}" type="datetime1">
              <a:rPr lang="en-US" smtClean="0"/>
              <a:t>1/17/2026</a:t>
            </a:fld>
            <a:endParaRPr lang="en-US"/>
          </a:p>
        </p:txBody>
      </p:sp>
    </p:spTree>
    <p:extLst>
      <p:ext uri="{BB962C8B-B14F-4D97-AF65-F5344CB8AC3E}">
        <p14:creationId xmlns:p14="http://schemas.microsoft.com/office/powerpoint/2010/main" val="114953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0" i="0">
                <a:solidFill>
                  <a:srgbClr val="1F2329"/>
                </a:solidFill>
                <a:effectLst/>
                <a:latin typeface="Inter"/>
              </a:rPr>
              <a:t>Certainly, macros in Rust are an advanced feature. As users, you can simply utilize their functionality without delving into their implementation details.</a:t>
            </a:r>
          </a:p>
          <a:p>
            <a:pPr algn="l" rtl="0"/>
            <a:br>
              <a:rPr lang="en-US" b="0" i="0">
                <a:solidFill>
                  <a:srgbClr val="1F2329"/>
                </a:solidFill>
                <a:effectLst/>
                <a:latin typeface="Inter"/>
              </a:rPr>
            </a:br>
            <a:r>
              <a:rPr lang="en-US" b="0" i="0">
                <a:solidFill>
                  <a:srgbClr val="1F2329"/>
                </a:solidFill>
                <a:effectLst/>
                <a:latin typeface="Inter"/>
              </a:rPr>
              <a:t>The code on the left creates a module interface named A2B. This interface encompasses two ports: an input port a and an output port b, both of which have the data type T. Here, T serves as a parameter. This parameter can take on various widths, providing flexibility in the design.</a:t>
            </a:r>
            <a:br>
              <a:rPr lang="en-US" b="0" i="0">
                <a:solidFill>
                  <a:srgbClr val="1F2329"/>
                </a:solidFill>
                <a:effectLst/>
                <a:latin typeface="Inter"/>
              </a:rPr>
            </a:br>
            <a:r>
              <a:rPr lang="en-US" b="0" i="0">
                <a:solidFill>
                  <a:srgbClr val="1F2329"/>
                </a:solidFill>
                <a:effectLst/>
                <a:latin typeface="Inter"/>
              </a:rPr>
              <a:t>This interface exposes a run method to the outside world. </a:t>
            </a:r>
            <a:br>
              <a:rPr lang="en-US" b="0" i="0">
                <a:solidFill>
                  <a:srgbClr val="1F2329"/>
                </a:solidFill>
                <a:effectLst/>
                <a:latin typeface="Inter"/>
              </a:rPr>
            </a:br>
            <a:endParaRPr lang="en-US"/>
          </a:p>
        </p:txBody>
      </p:sp>
      <p:sp>
        <p:nvSpPr>
          <p:cNvPr id="4" name="Date Placeholder 3"/>
          <p:cNvSpPr>
            <a:spLocks noGrp="1"/>
          </p:cNvSpPr>
          <p:nvPr>
            <p:ph type="dt" idx="1"/>
          </p:nvPr>
        </p:nvSpPr>
        <p:spPr/>
        <p:txBody>
          <a:bodyPr/>
          <a:lstStyle/>
          <a:p>
            <a:fld id="{70B3BDDC-A563-415B-84BA-E6C9B722BD7F}" type="datetime1">
              <a:rPr lang="en-US" smtClean="0"/>
              <a:t>1/17/2026</a:t>
            </a:fld>
            <a:endParaRPr lang="en-US"/>
          </a:p>
        </p:txBody>
      </p:sp>
    </p:spTree>
    <p:extLst>
      <p:ext uri="{BB962C8B-B14F-4D97-AF65-F5344CB8AC3E}">
        <p14:creationId xmlns:p14="http://schemas.microsoft.com/office/powerpoint/2010/main" val="31261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effectLst/>
                <a:latin typeface="Inter"/>
              </a:rPr>
              <a:t>As mentioned earlier, a significant feature of cmt2 is its rule - based hardware design approach. In cmt2, the hardware logic is organized as rules, where each rule serves as the smallest execution unit. Don't be intimidated by this concept. Simply think of a rule as a set of operations that execute simultaneously.</a:t>
            </a:r>
          </a:p>
          <a:p>
            <a:pPr algn="l"/>
            <a:br>
              <a:rPr lang="en-US"/>
            </a:br>
            <a:r>
              <a:rPr lang="en-US" altLang="zh-CN"/>
              <a:t>To be very brief</a:t>
            </a:r>
            <a:r>
              <a:rPr lang="en-US" b="0" i="0">
                <a:effectLst/>
                <a:latin typeface="Inter"/>
              </a:rPr>
              <a:t>, cmt2 has two types of rules: method rules and always rules. The key difference between them lies in how they are executed. Method rules need to be invoked for execution. On the other hand, always rules execute proactively. </a:t>
            </a:r>
            <a:r>
              <a:rPr lang="en-US" altLang="zh-CN" b="0" i="0">
                <a:effectLst/>
                <a:latin typeface="Inter"/>
              </a:rPr>
              <a:t>Here, we don’t introduce more details.</a:t>
            </a:r>
            <a:endParaRPr lang="en-US" b="0" i="0">
              <a:effectLst/>
              <a:latin typeface="Inter"/>
            </a:endParaRPr>
          </a:p>
          <a:p>
            <a:endParaRPr lang="en-US"/>
          </a:p>
        </p:txBody>
      </p:sp>
      <p:sp>
        <p:nvSpPr>
          <p:cNvPr id="4" name="Date Placeholder 3"/>
          <p:cNvSpPr>
            <a:spLocks noGrp="1"/>
          </p:cNvSpPr>
          <p:nvPr>
            <p:ph type="dt" idx="1"/>
          </p:nvPr>
        </p:nvSpPr>
        <p:spPr/>
        <p:txBody>
          <a:bodyPr/>
          <a:lstStyle/>
          <a:p>
            <a:fld id="{5F384CE5-CF6A-46F5-B10C-E33C972DCF00}" type="datetime1">
              <a:rPr lang="en-US" smtClean="0"/>
              <a:t>1/17/2026</a:t>
            </a:fld>
            <a:endParaRPr lang="en-US"/>
          </a:p>
        </p:txBody>
      </p:sp>
    </p:spTree>
    <p:extLst>
      <p:ext uri="{BB962C8B-B14F-4D97-AF65-F5344CB8AC3E}">
        <p14:creationId xmlns:p14="http://schemas.microsoft.com/office/powerpoint/2010/main" val="368204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Inter"/>
              </a:rPr>
              <a:t>Right after the </a:t>
            </a:r>
            <a:r>
              <a:rPr lang="en-US"/>
              <a:t>itfc_declaration</a:t>
            </a:r>
            <a:r>
              <a:rPr lang="en-US" b="0" i="0">
                <a:effectLst/>
                <a:latin typeface="Inter"/>
              </a:rPr>
              <a:t>, we proceed to write the specific implementation of the module. Here, the </a:t>
            </a:r>
            <a:r>
              <a:rPr lang="en-US"/>
              <a:t>fn</a:t>
            </a:r>
            <a:r>
              <a:rPr lang="en-US" b="0" i="0">
                <a:effectLst/>
                <a:latin typeface="Inter"/>
              </a:rPr>
              <a:t> keyword in Rust initiates a function. The </a:t>
            </a:r>
            <a:r>
              <a:rPr lang="en-US"/>
              <a:t>#[module]</a:t>
            </a:r>
            <a:r>
              <a:rPr lang="en-US" b="0" i="0">
                <a:effectLst/>
                <a:latin typeface="Inter"/>
              </a:rPr>
              <a:t> macro above it transforms this function into a module implementation for the </a:t>
            </a:r>
            <a:r>
              <a:rPr lang="en-US"/>
              <a:t>A2B</a:t>
            </a:r>
            <a:r>
              <a:rPr lang="en-US" b="0" i="0">
                <a:effectLst/>
                <a:latin typeface="Inter"/>
              </a:rPr>
              <a:t> interface:</a:t>
            </a:r>
          </a:p>
          <a:p>
            <a:br>
              <a:rPr lang="en-US" b="0">
                <a:solidFill>
                  <a:srgbClr val="A9B1D6"/>
                </a:solidFill>
                <a:effectLst/>
                <a:latin typeface="Fira Code" pitchFamily="1" charset="0"/>
              </a:rPr>
            </a:br>
            <a:r>
              <a:rPr lang="en-US" b="0">
                <a:solidFill>
                  <a:srgbClr val="89DDFF"/>
                </a:solidFill>
                <a:effectLst/>
                <a:latin typeface="Fira Code" pitchFamily="1" charset="0"/>
              </a:rPr>
              <a:t>#[</a:t>
            </a:r>
            <a:r>
              <a:rPr lang="en-US" b="0">
                <a:solidFill>
                  <a:srgbClr val="A9B1D6"/>
                </a:solidFill>
                <a:effectLst/>
                <a:latin typeface="Fira Code" pitchFamily="1" charset="0"/>
              </a:rPr>
              <a:t>module</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89DDFF"/>
                </a:solidFill>
                <a:effectLst/>
                <a:latin typeface="Fira Code" pitchFamily="1" charset="0"/>
              </a:rPr>
              <a:t>fn</a:t>
            </a:r>
            <a:r>
              <a:rPr lang="en-US" b="0">
                <a:solidFill>
                  <a:srgbClr val="A9B1D6"/>
                </a:solidFill>
                <a:effectLst/>
                <a:latin typeface="Fira Code" pitchFamily="1" charset="0"/>
              </a:rPr>
              <a:t> </a:t>
            </a:r>
            <a:r>
              <a:rPr lang="en-US" b="0">
                <a:solidFill>
                  <a:srgbClr val="7AA2F7"/>
                </a:solidFill>
                <a:effectLst/>
                <a:latin typeface="Fira Code" pitchFamily="1" charset="0"/>
              </a:rPr>
              <a:t>add1</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89DDFF"/>
                </a:solidFill>
                <a:effectLst/>
                <a:latin typeface="Fira Code" pitchFamily="1" charset="0"/>
              </a:rPr>
              <a:t>-&gt;</a:t>
            </a:r>
            <a:r>
              <a:rPr lang="en-US" b="0">
                <a:solidFill>
                  <a:srgbClr val="A9B1D6"/>
                </a:solidFill>
                <a:effectLst/>
                <a:latin typeface="Fira Code" pitchFamily="1" charset="0"/>
              </a:rPr>
              <a:t> </a:t>
            </a:r>
            <a:r>
              <a:rPr lang="en-US" b="0">
                <a:solidFill>
                  <a:srgbClr val="C0CAF5"/>
                </a:solidFill>
                <a:effectLst/>
                <a:latin typeface="Fira Code" pitchFamily="1" charset="0"/>
              </a:rPr>
              <a:t>A2B</a:t>
            </a:r>
            <a:r>
              <a:rPr lang="en-US" b="0">
                <a:solidFill>
                  <a:srgbClr val="A9B1D6"/>
                </a:solidFill>
                <a:effectLst/>
                <a:latin typeface="Fira Code" pitchFamily="1" charset="0"/>
              </a:rPr>
              <a:t> </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BB9AF7"/>
                </a:solidFill>
                <a:effectLst/>
                <a:latin typeface="Fira Code" pitchFamily="1" charset="0"/>
              </a:rPr>
              <a:t>let</a:t>
            </a:r>
            <a:r>
              <a:rPr lang="en-US" b="0">
                <a:solidFill>
                  <a:srgbClr val="A9B1D6"/>
                </a:solidFill>
                <a:effectLst/>
                <a:latin typeface="Fira Code" pitchFamily="1" charset="0"/>
              </a:rPr>
              <a:t> </a:t>
            </a:r>
            <a:r>
              <a:rPr lang="en-US" b="0">
                <a:solidFill>
                  <a:srgbClr val="C0CAF5"/>
                </a:solidFill>
                <a:effectLst/>
                <a:latin typeface="Fira Code" pitchFamily="1" charset="0"/>
              </a:rPr>
              <a:t>t</a:t>
            </a:r>
            <a:r>
              <a:rPr lang="en-US" b="0">
                <a:solidFill>
                  <a:srgbClr val="A9B1D6"/>
                </a:solidFill>
                <a:effectLst/>
                <a:latin typeface="Fira Code" pitchFamily="1" charset="0"/>
              </a:rPr>
              <a:t> </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C0CAF5"/>
                </a:solidFill>
                <a:effectLst/>
                <a:latin typeface="Fira Code" pitchFamily="1" charset="0"/>
              </a:rPr>
              <a:t>Type</a:t>
            </a:r>
            <a:r>
              <a:rPr lang="en-US" b="0">
                <a:solidFill>
                  <a:srgbClr val="89DDFF"/>
                </a:solidFill>
                <a:effectLst/>
                <a:latin typeface="Fira Code" pitchFamily="1" charset="0"/>
              </a:rPr>
              <a:t>::</a:t>
            </a:r>
            <a:r>
              <a:rPr lang="en-US" b="0">
                <a:solidFill>
                  <a:srgbClr val="7AA2F7"/>
                </a:solidFill>
                <a:effectLst/>
                <a:latin typeface="Fira Code" pitchFamily="1" charset="0"/>
              </a:rPr>
              <a:t>UInt</a:t>
            </a:r>
            <a:r>
              <a:rPr lang="en-US" b="0">
                <a:solidFill>
                  <a:srgbClr val="89DDFF"/>
                </a:solidFill>
                <a:effectLst/>
                <a:latin typeface="Fira Code" pitchFamily="1" charset="0"/>
              </a:rPr>
              <a:t>(</a:t>
            </a:r>
            <a:r>
              <a:rPr lang="en-US" b="0">
                <a:solidFill>
                  <a:srgbClr val="FF9E64"/>
                </a:solidFill>
                <a:effectLst/>
                <a:latin typeface="Fira Code" pitchFamily="1" charset="0"/>
              </a:rPr>
              <a:t>4</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BB9AF7"/>
                </a:solidFill>
                <a:effectLst/>
                <a:latin typeface="Fira Code" pitchFamily="1" charset="0"/>
              </a:rPr>
              <a:t>let</a:t>
            </a:r>
            <a:r>
              <a:rPr lang="en-US" b="0">
                <a:solidFill>
                  <a:srgbClr val="A9B1D6"/>
                </a:solidFill>
                <a:effectLst/>
                <a:latin typeface="Fira Code" pitchFamily="1" charset="0"/>
              </a:rPr>
              <a:t> </a:t>
            </a:r>
            <a:r>
              <a:rPr lang="en-US" b="0">
                <a:solidFill>
                  <a:srgbClr val="C0CAF5"/>
                </a:solidFill>
                <a:effectLst/>
                <a:latin typeface="Fira Code" pitchFamily="1" charset="0"/>
              </a:rPr>
              <a:t>io</a:t>
            </a:r>
            <a:r>
              <a:rPr lang="en-US" b="0">
                <a:solidFill>
                  <a:srgbClr val="A9B1D6"/>
                </a:solidFill>
                <a:effectLst/>
                <a:latin typeface="Fira Code" pitchFamily="1" charset="0"/>
              </a:rPr>
              <a:t> </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7AA2F7"/>
                </a:solidFill>
                <a:effectLst/>
                <a:latin typeface="Fira Code" pitchFamily="1" charset="0"/>
              </a:rPr>
              <a:t>io!</a:t>
            </a:r>
            <a:r>
              <a:rPr lang="en-US" b="0">
                <a:solidFill>
                  <a:srgbClr val="A9B1D6"/>
                </a:solidFill>
                <a:effectLst/>
                <a:latin typeface="Fira Code" pitchFamily="1" charset="0"/>
              </a:rPr>
              <a:t> </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C0CAF5"/>
                </a:solidFill>
                <a:effectLst/>
                <a:latin typeface="Fira Code" pitchFamily="1" charset="0"/>
              </a:rPr>
              <a:t>T</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89DDFF"/>
                </a:solidFill>
                <a:effectLst/>
                <a:latin typeface="Fira Code" pitchFamily="1" charset="0"/>
              </a:rPr>
              <a:t>&amp;</a:t>
            </a:r>
            <a:r>
              <a:rPr lang="en-US" b="0">
                <a:solidFill>
                  <a:srgbClr val="C0CAF5"/>
                </a:solidFill>
                <a:effectLst/>
                <a:latin typeface="Fira Code" pitchFamily="1" charset="0"/>
              </a:rPr>
              <a:t>t</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BB9AF7"/>
                </a:solidFill>
                <a:effectLst/>
                <a:latin typeface="Fira Code" pitchFamily="1" charset="0"/>
              </a:rPr>
              <a:t>let</a:t>
            </a:r>
            <a:r>
              <a:rPr lang="en-US" b="0">
                <a:solidFill>
                  <a:srgbClr val="A9B1D6"/>
                </a:solidFill>
                <a:effectLst/>
                <a:latin typeface="Fira Code" pitchFamily="1" charset="0"/>
              </a:rPr>
              <a:t> </a:t>
            </a:r>
            <a:r>
              <a:rPr lang="en-US" b="0">
                <a:solidFill>
                  <a:srgbClr val="C0CAF5"/>
                </a:solidFill>
                <a:effectLst/>
                <a:latin typeface="Fira Code" pitchFamily="1" charset="0"/>
              </a:rPr>
              <a:t>run</a:t>
            </a:r>
            <a:r>
              <a:rPr lang="en-US" b="0">
                <a:solidFill>
                  <a:srgbClr val="A9B1D6"/>
                </a:solidFill>
                <a:effectLst/>
                <a:latin typeface="Fira Code" pitchFamily="1" charset="0"/>
              </a:rPr>
              <a:t> </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7AA2F7"/>
                </a:solidFill>
                <a:effectLst/>
                <a:latin typeface="Fira Code" pitchFamily="1" charset="0"/>
              </a:rPr>
              <a:t>method!</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89DDFF"/>
                </a:solidFill>
                <a:effectLst/>
                <a:latin typeface="Fira Code" pitchFamily="1" charset="0"/>
              </a:rPr>
              <a:t>(</a:t>
            </a:r>
            <a:r>
              <a:rPr lang="en-US" b="0">
                <a:solidFill>
                  <a:srgbClr val="C0CAF5"/>
                </a:solidFill>
                <a:effectLst/>
                <a:latin typeface="Fira Code" pitchFamily="1" charset="0"/>
              </a:rPr>
              <a:t>io</a:t>
            </a:r>
            <a:r>
              <a:rPr lang="en-US" b="0">
                <a:solidFill>
                  <a:srgbClr val="89DDFF"/>
                </a:solidFill>
                <a:effectLst/>
                <a:latin typeface="Fira Code" pitchFamily="1" charset="0"/>
              </a:rPr>
              <a:t>.</a:t>
            </a:r>
            <a:r>
              <a:rPr lang="en-US" b="0">
                <a:solidFill>
                  <a:srgbClr val="A9B1D6"/>
                </a:solidFill>
                <a:effectLst/>
                <a:latin typeface="Fira Code" pitchFamily="1" charset="0"/>
              </a:rPr>
              <a:t>a</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89DDFF"/>
                </a:solidFill>
                <a:effectLst/>
                <a:latin typeface="Fira Code" pitchFamily="1" charset="0"/>
              </a:rPr>
              <a:t>-&gt;</a:t>
            </a:r>
            <a:r>
              <a:rPr lang="en-US" b="0">
                <a:solidFill>
                  <a:srgbClr val="A9B1D6"/>
                </a:solidFill>
                <a:effectLst/>
                <a:latin typeface="Fira Code" pitchFamily="1" charset="0"/>
              </a:rPr>
              <a:t> </a:t>
            </a:r>
            <a:r>
              <a:rPr lang="en-US" b="0">
                <a:solidFill>
                  <a:srgbClr val="89DDFF"/>
                </a:solidFill>
                <a:effectLst/>
                <a:latin typeface="Fira Code" pitchFamily="1" charset="0"/>
              </a:rPr>
              <a:t>(</a:t>
            </a:r>
            <a:r>
              <a:rPr lang="en-US" b="0">
                <a:solidFill>
                  <a:srgbClr val="C0CAF5"/>
                </a:solidFill>
                <a:effectLst/>
                <a:latin typeface="Fira Code" pitchFamily="1" charset="0"/>
              </a:rPr>
              <a:t>io</a:t>
            </a:r>
            <a:r>
              <a:rPr lang="en-US" b="0">
                <a:solidFill>
                  <a:srgbClr val="89DDFF"/>
                </a:solidFill>
                <a:effectLst/>
                <a:latin typeface="Fira Code" pitchFamily="1" charset="0"/>
              </a:rPr>
              <a:t>.</a:t>
            </a:r>
            <a:r>
              <a:rPr lang="en-US" b="0">
                <a:solidFill>
                  <a:srgbClr val="A9B1D6"/>
                </a:solidFill>
                <a:effectLst/>
                <a:latin typeface="Fira Code" pitchFamily="1" charset="0"/>
              </a:rPr>
              <a:t>b</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7AA2F7"/>
                </a:solidFill>
                <a:effectLst/>
                <a:latin typeface="Fira Code" pitchFamily="1" charset="0"/>
              </a:rPr>
              <a:t>ret!</a:t>
            </a:r>
            <a:r>
              <a:rPr lang="en-US" b="0">
                <a:solidFill>
                  <a:srgbClr val="89DDFF"/>
                </a:solidFill>
                <a:effectLst/>
                <a:latin typeface="Fira Code" pitchFamily="1" charset="0"/>
              </a:rPr>
              <a:t>(</a:t>
            </a:r>
            <a:r>
              <a:rPr lang="en-US" b="0">
                <a:solidFill>
                  <a:srgbClr val="C0CAF5"/>
                </a:solidFill>
                <a:effectLst/>
                <a:latin typeface="Fira Code" pitchFamily="1" charset="0"/>
              </a:rPr>
              <a:t>io</a:t>
            </a:r>
            <a:r>
              <a:rPr lang="en-US" b="0">
                <a:solidFill>
                  <a:srgbClr val="89DDFF"/>
                </a:solidFill>
                <a:effectLst/>
                <a:latin typeface="Fira Code" pitchFamily="1" charset="0"/>
              </a:rPr>
              <a:t>.</a:t>
            </a:r>
            <a:r>
              <a:rPr lang="en-US" b="0">
                <a:solidFill>
                  <a:srgbClr val="A9B1D6"/>
                </a:solidFill>
                <a:effectLst/>
                <a:latin typeface="Fira Code" pitchFamily="1" charset="0"/>
              </a:rPr>
              <a:t>a </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FF9E64"/>
                </a:solidFill>
                <a:effectLst/>
                <a:latin typeface="Fira Code" pitchFamily="1" charset="0"/>
              </a:rPr>
              <a:t>1</a:t>
            </a:r>
            <a:r>
              <a:rPr lang="en-US" b="0">
                <a:solidFill>
                  <a:srgbClr val="89DDFF"/>
                </a:solidFill>
                <a:effectLst/>
                <a:latin typeface="Fira Code" pitchFamily="1" charset="0"/>
              </a:rPr>
              <a:t>.</a:t>
            </a:r>
            <a:r>
              <a:rPr lang="en-US" b="0">
                <a:solidFill>
                  <a:srgbClr val="7AA2F7"/>
                </a:solidFill>
                <a:effectLst/>
                <a:latin typeface="Fira Code" pitchFamily="1" charset="0"/>
              </a:rPr>
              <a:t>lit</a:t>
            </a:r>
            <a:r>
              <a:rPr lang="en-US" b="0">
                <a:solidFill>
                  <a:srgbClr val="89DDFF"/>
                </a:solidFill>
                <a:effectLst/>
                <a:latin typeface="Fira Code" pitchFamily="1" charset="0"/>
              </a:rPr>
              <a:t>(&amp;</a:t>
            </a:r>
            <a:r>
              <a:rPr lang="en-US" b="0">
                <a:solidFill>
                  <a:srgbClr val="C0CAF5"/>
                </a:solidFill>
                <a:effectLst/>
                <a:latin typeface="Fira Code" pitchFamily="1" charset="0"/>
              </a:rPr>
              <a:t>t</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89DDFF"/>
                </a:solidFill>
                <a:effectLst/>
                <a:latin typeface="Fira Code" pitchFamily="1" charset="0"/>
              </a:rPr>
              <a:t>}</a:t>
            </a:r>
            <a:endParaRPr lang="en-US" b="0">
              <a:solidFill>
                <a:srgbClr val="A9B1D6"/>
              </a:solidFill>
              <a:effectLst/>
              <a:latin typeface="Fira Code" pitchFamily="1" charset="0"/>
            </a:endParaRPr>
          </a:p>
          <a:p>
            <a:endParaRPr lang="en-US" b="0" i="0">
              <a:effectLst/>
              <a:latin typeface="Inter"/>
            </a:endParaRPr>
          </a:p>
          <a:p>
            <a:r>
              <a:rPr lang="en-US" b="0" i="0">
                <a:effectLst/>
                <a:latin typeface="Inter"/>
              </a:rPr>
              <a:t>We feed an unsigned integer with a width of 4 to the type parameter </a:t>
            </a:r>
            <a:r>
              <a:rPr lang="en-US"/>
              <a:t>T</a:t>
            </a:r>
            <a:r>
              <a:rPr lang="en-US" b="0" i="0">
                <a:effectLst/>
                <a:latin typeface="Inter"/>
              </a:rPr>
              <a:t> in the </a:t>
            </a:r>
            <a:r>
              <a:rPr lang="en-US"/>
              <a:t>A2B</a:t>
            </a:r>
            <a:r>
              <a:rPr lang="en-US" b="0" i="0">
                <a:effectLst/>
                <a:latin typeface="Inter"/>
              </a:rPr>
              <a:t> interface. Then, we describe the logic of the </a:t>
            </a:r>
            <a:r>
              <a:rPr lang="en-US"/>
              <a:t>run</a:t>
            </a:r>
            <a:r>
              <a:rPr lang="en-US" b="0" i="0">
                <a:effectLst/>
                <a:latin typeface="Inter"/>
              </a:rPr>
              <a:t> method: performing an increment operation. With these steps, we've successfully created a complete hardware module. </a:t>
            </a:r>
            <a:endParaRPr lang="en-US"/>
          </a:p>
        </p:txBody>
      </p:sp>
      <p:sp>
        <p:nvSpPr>
          <p:cNvPr id="4" name="Date Placeholder 3"/>
          <p:cNvSpPr>
            <a:spLocks noGrp="1"/>
          </p:cNvSpPr>
          <p:nvPr>
            <p:ph type="dt" idx="1"/>
          </p:nvPr>
        </p:nvSpPr>
        <p:spPr/>
        <p:txBody>
          <a:bodyPr/>
          <a:lstStyle/>
          <a:p>
            <a:fld id="{DB79FFAA-48A9-4F6A-824F-0D80E1DD09E3}" type="datetime1">
              <a:rPr lang="en-US" smtClean="0"/>
              <a:t>1/17/2026</a:t>
            </a:fld>
            <a:endParaRPr lang="en-US"/>
          </a:p>
        </p:txBody>
      </p:sp>
    </p:spTree>
    <p:extLst>
      <p:ext uri="{BB962C8B-B14F-4D97-AF65-F5344CB8AC3E}">
        <p14:creationId xmlns:p14="http://schemas.microsoft.com/office/powerpoint/2010/main" val="79693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effectLst/>
                <a:latin typeface="Inter"/>
              </a:rPr>
              <a:t>Next, we'll use cmt2 to transform the add1 module into SystemVerilog. First, we write a new main function. In this function, we call the elaborate function. We need to provide an SV configuration that includes the target file path. </a:t>
            </a:r>
          </a:p>
          <a:p>
            <a:pPr algn="l"/>
            <a:endParaRPr lang="en-US" b="0" i="0">
              <a:effectLst/>
              <a:latin typeface="Inter"/>
            </a:endParaRPr>
          </a:p>
          <a:p>
            <a:r>
              <a:rPr lang="en-US" b="0">
                <a:solidFill>
                  <a:srgbClr val="89DDFF"/>
                </a:solidFill>
                <a:effectLst/>
                <a:latin typeface="Fira Code" pitchFamily="1" charset="0"/>
              </a:rPr>
              <a:t>fn</a:t>
            </a:r>
            <a:r>
              <a:rPr lang="en-US" b="0">
                <a:solidFill>
                  <a:srgbClr val="A9B1D6"/>
                </a:solidFill>
                <a:effectLst/>
                <a:latin typeface="Fira Code" pitchFamily="1" charset="0"/>
              </a:rPr>
              <a:t> </a:t>
            </a:r>
            <a:r>
              <a:rPr lang="en-US" b="0">
                <a:solidFill>
                  <a:srgbClr val="7AA2F7"/>
                </a:solidFill>
                <a:effectLst/>
                <a:latin typeface="Fira Code" pitchFamily="1" charset="0"/>
              </a:rPr>
              <a:t>main</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89DDFF"/>
                </a:solidFill>
                <a:effectLst/>
                <a:latin typeface="Fira Code" pitchFamily="1" charset="0"/>
              </a:rPr>
              <a:t>-&gt;</a:t>
            </a:r>
            <a:r>
              <a:rPr lang="en-US" b="0">
                <a:solidFill>
                  <a:srgbClr val="A9B1D6"/>
                </a:solidFill>
                <a:effectLst/>
                <a:latin typeface="Fira Code" pitchFamily="1" charset="0"/>
              </a:rPr>
              <a:t> </a:t>
            </a:r>
            <a:r>
              <a:rPr lang="en-US" b="0">
                <a:solidFill>
                  <a:srgbClr val="2AC3DE"/>
                </a:solidFill>
                <a:effectLst/>
                <a:latin typeface="Fira Code" pitchFamily="1" charset="0"/>
              </a:rPr>
              <a:t>anyhow</a:t>
            </a:r>
            <a:r>
              <a:rPr lang="en-US" b="0">
                <a:solidFill>
                  <a:srgbClr val="89DDFF"/>
                </a:solidFill>
                <a:effectLst/>
                <a:latin typeface="Fira Code" pitchFamily="1" charset="0"/>
              </a:rPr>
              <a:t>::</a:t>
            </a:r>
            <a:r>
              <a:rPr lang="en-US" b="0">
                <a:solidFill>
                  <a:srgbClr val="C0CAF5"/>
                </a:solidFill>
                <a:effectLst/>
                <a:latin typeface="Fira Code" pitchFamily="1" charset="0"/>
              </a:rPr>
              <a:t>Result</a:t>
            </a:r>
            <a:r>
              <a:rPr lang="en-US" b="0">
                <a:solidFill>
                  <a:srgbClr val="89DDFF"/>
                </a:solidFill>
                <a:effectLst/>
                <a:latin typeface="Fira Code" pitchFamily="1" charset="0"/>
              </a:rPr>
              <a:t>&lt;()&gt;</a:t>
            </a:r>
            <a:r>
              <a:rPr lang="en-US" b="0">
                <a:solidFill>
                  <a:srgbClr val="A9B1D6"/>
                </a:solidFill>
                <a:effectLst/>
                <a:latin typeface="Fira Code" pitchFamily="1" charset="0"/>
              </a:rPr>
              <a:t> </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r>
              <a:rPr lang="en-US" b="0">
                <a:solidFill>
                  <a:srgbClr val="A9B1D6"/>
                </a:solidFill>
                <a:effectLst/>
                <a:latin typeface="Fira Code" pitchFamily="1" charset="0"/>
              </a:rPr>
              <a:t>  </a:t>
            </a:r>
            <a:r>
              <a:rPr lang="en-US" b="0">
                <a:solidFill>
                  <a:srgbClr val="7AA2F7"/>
                </a:solidFill>
                <a:effectLst/>
                <a:latin typeface="Fira Code" pitchFamily="1" charset="0"/>
              </a:rPr>
              <a:t>elaborate</a:t>
            </a:r>
            <a:r>
              <a:rPr lang="en-US" b="0">
                <a:solidFill>
                  <a:srgbClr val="89DDFF"/>
                </a:solidFill>
                <a:effectLst/>
                <a:latin typeface="Fira Code" pitchFamily="1" charset="0"/>
              </a:rPr>
              <a:t>(</a:t>
            </a:r>
            <a:r>
              <a:rPr lang="en-US" b="0">
                <a:solidFill>
                  <a:srgbClr val="7AA2F7"/>
                </a:solidFill>
                <a:effectLst/>
                <a:latin typeface="Fira Code" pitchFamily="1" charset="0"/>
              </a:rPr>
              <a:t>add1</a:t>
            </a:r>
            <a:r>
              <a:rPr lang="en-US" b="0">
                <a:solidFill>
                  <a:srgbClr val="89DDFF"/>
                </a:solidFill>
                <a:effectLst/>
                <a:latin typeface="Fira Code" pitchFamily="1" charset="0"/>
              </a:rPr>
              <a:t>(),</a:t>
            </a:r>
            <a:r>
              <a:rPr lang="en-US" b="0">
                <a:solidFill>
                  <a:srgbClr val="A9B1D6"/>
                </a:solidFill>
                <a:effectLst/>
                <a:latin typeface="Fira Code" pitchFamily="1" charset="0"/>
              </a:rPr>
              <a:t> </a:t>
            </a:r>
            <a:r>
              <a:rPr lang="en-US" b="0">
                <a:solidFill>
                  <a:srgbClr val="7AA2F7"/>
                </a:solidFill>
                <a:effectLst/>
                <a:latin typeface="Fira Code" pitchFamily="1" charset="0"/>
              </a:rPr>
              <a:t>sv_config</a:t>
            </a:r>
            <a:r>
              <a:rPr lang="en-US" b="0">
                <a:solidFill>
                  <a:srgbClr val="89DDFF"/>
                </a:solidFill>
                <a:effectLst/>
                <a:latin typeface="Fira Code" pitchFamily="1" charset="0"/>
              </a:rPr>
              <a:t>("</a:t>
            </a:r>
            <a:r>
              <a:rPr lang="en-US" b="0">
                <a:solidFill>
                  <a:srgbClr val="9ECE6A"/>
                </a:solidFill>
                <a:effectLst/>
                <a:latin typeface="Fira Code" pitchFamily="1" charset="0"/>
              </a:rPr>
              <a:t>add1.sv</a:t>
            </a:r>
            <a:r>
              <a:rPr lang="en-US" b="0">
                <a:solidFill>
                  <a:srgbClr val="89DDFF"/>
                </a:solidFill>
                <a:effectLst/>
                <a:latin typeface="Fira Code" pitchFamily="1" charset="0"/>
              </a:rPr>
              <a:t>"))?;</a:t>
            </a:r>
            <a:endParaRPr lang="en-US" b="0">
              <a:solidFill>
                <a:srgbClr val="A9B1D6"/>
              </a:solidFill>
              <a:effectLst/>
              <a:latin typeface="Fira Code" pitchFamily="1" charset="0"/>
            </a:endParaRPr>
          </a:p>
          <a:p>
            <a:pPr algn="l"/>
            <a:r>
              <a:rPr lang="en-US" b="0" i="0">
                <a:effectLst/>
                <a:latin typeface="Inter"/>
              </a:rPr>
              <a:t>  Ok(())</a:t>
            </a:r>
          </a:p>
          <a:p>
            <a:pPr algn="l"/>
            <a:r>
              <a:rPr lang="en-US" b="0" i="0">
                <a:effectLst/>
                <a:latin typeface="Inter"/>
              </a:rPr>
              <a:t>}</a:t>
            </a:r>
          </a:p>
          <a:p>
            <a:pPr algn="l"/>
            <a:endParaRPr lang="en-US" b="0" i="0">
              <a:effectLst/>
              <a:latin typeface="Inter"/>
            </a:endParaRPr>
          </a:p>
          <a:p>
            <a:pPr algn="l"/>
            <a:r>
              <a:rPr lang="en-US" b="0" i="0">
                <a:effectLst/>
                <a:latin typeface="Inter"/>
              </a:rPr>
              <a:t>After writing this code, in the terminal, we run the command </a:t>
            </a:r>
            <a:r>
              <a:rPr lang="en-US"/>
              <a:t>cargo run --example hello</a:t>
            </a:r>
            <a:r>
              <a:rPr lang="en-US" b="0" i="0">
                <a:effectLst/>
                <a:latin typeface="Inter"/>
              </a:rPr>
              <a:t>. Once the process is complete, we can view the generated SystemVerilog code by running </a:t>
            </a:r>
            <a:r>
              <a:rPr lang="en-US"/>
              <a:t>cat add1.sv</a:t>
            </a:r>
            <a:r>
              <a:rPr lang="en-US" b="0" i="0">
                <a:effectLst/>
                <a:latin typeface="Inter"/>
              </a:rPr>
              <a:t>.</a:t>
            </a:r>
          </a:p>
        </p:txBody>
      </p:sp>
      <p:sp>
        <p:nvSpPr>
          <p:cNvPr id="4" name="Date Placeholder 3"/>
          <p:cNvSpPr>
            <a:spLocks noGrp="1"/>
          </p:cNvSpPr>
          <p:nvPr>
            <p:ph type="dt" idx="1"/>
          </p:nvPr>
        </p:nvSpPr>
        <p:spPr/>
        <p:txBody>
          <a:bodyPr/>
          <a:lstStyle/>
          <a:p>
            <a:fld id="{6FCACA4F-FCF0-4F59-929B-3655797C75F2}" type="datetime1">
              <a:rPr lang="en-US" smtClean="0"/>
              <a:t>1/17/2026</a:t>
            </a:fld>
            <a:endParaRPr lang="en-US"/>
          </a:p>
        </p:txBody>
      </p:sp>
    </p:spTree>
    <p:extLst>
      <p:ext uri="{BB962C8B-B14F-4D97-AF65-F5344CB8AC3E}">
        <p14:creationId xmlns:p14="http://schemas.microsoft.com/office/powerpoint/2010/main" val="410494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Inter"/>
              </a:rPr>
              <a:t>So far, we've explored the simplest example of using cmt2 to describe hardware. Now, we're going to take a deeper dive and showcase the three core features of cmt2 more comprehensively through two larger - scale examples: FIR (Finite Impulse Response filter) and GEMM (General Matrix Multiplication). This part will be introduced by my colleague Zizhang Luo.</a:t>
            </a:r>
            <a:endParaRPr lang="en-US"/>
          </a:p>
        </p:txBody>
      </p:sp>
      <p:sp>
        <p:nvSpPr>
          <p:cNvPr id="4" name="Date Placeholder 3"/>
          <p:cNvSpPr>
            <a:spLocks noGrp="1"/>
          </p:cNvSpPr>
          <p:nvPr>
            <p:ph type="dt" idx="1"/>
          </p:nvPr>
        </p:nvSpPr>
        <p:spPr/>
        <p:txBody>
          <a:bodyPr/>
          <a:lstStyle/>
          <a:p>
            <a:fld id="{7178D629-D50A-472E-B851-BD49E1D52D81}" type="datetime1">
              <a:rPr lang="en-US" smtClean="0"/>
              <a:t>1/17/2026</a:t>
            </a:fld>
            <a:endParaRPr lang="en-US"/>
          </a:p>
        </p:txBody>
      </p:sp>
    </p:spTree>
    <p:extLst>
      <p:ext uri="{BB962C8B-B14F-4D97-AF65-F5344CB8AC3E}">
        <p14:creationId xmlns:p14="http://schemas.microsoft.com/office/powerpoint/2010/main" val="334602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5A3B9B73-4E23-4078-A2C4-5CB32C29EBD2}" type="datetime1">
              <a:rPr lang="en-US" altLang="zh-CN" smtClean="0"/>
              <a:t>1/17/2026</a:t>
            </a:fld>
            <a:endParaRPr lang="en-US"/>
          </a:p>
        </p:txBody>
      </p:sp>
    </p:spTree>
    <p:extLst>
      <p:ext uri="{BB962C8B-B14F-4D97-AF65-F5344CB8AC3E}">
        <p14:creationId xmlns:p14="http://schemas.microsoft.com/office/powerpoint/2010/main" val="946737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5EC0D615-AAEE-495E-8404-190FA2C08301}" type="datetime1">
              <a:rPr lang="en-US" altLang="zh-CN" smtClean="0"/>
              <a:t>1/17/2026</a:t>
            </a:fld>
            <a:endParaRPr lang="en-US"/>
          </a:p>
        </p:txBody>
      </p:sp>
    </p:spTree>
    <p:extLst>
      <p:ext uri="{BB962C8B-B14F-4D97-AF65-F5344CB8AC3E}">
        <p14:creationId xmlns:p14="http://schemas.microsoft.com/office/powerpoint/2010/main" val="1421257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01F7D-AC26-CAE4-EFAA-03EA5D4518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0CABCFD-6D0F-6C47-387B-78E8744E035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B14918B-BEEC-21A0-DEE7-630913801BB5}"/>
              </a:ext>
            </a:extLst>
          </p:cNvPr>
          <p:cNvSpPr>
            <a:spLocks noGrp="1"/>
          </p:cNvSpPr>
          <p:nvPr>
            <p:ph type="body" idx="1"/>
          </p:nvPr>
        </p:nvSpPr>
        <p:spPr/>
        <p:txBody>
          <a:bodyPr/>
          <a:lstStyle/>
          <a:p>
            <a:endParaRPr lang="zh-CN" altLang="en-US" dirty="0"/>
          </a:p>
        </p:txBody>
      </p:sp>
      <p:sp>
        <p:nvSpPr>
          <p:cNvPr id="4" name="日期占位符 3">
            <a:extLst>
              <a:ext uri="{FF2B5EF4-FFF2-40B4-BE49-F238E27FC236}">
                <a16:creationId xmlns:a16="http://schemas.microsoft.com/office/drawing/2014/main" id="{CABC128F-BA2B-FEE5-CDA4-1C19FC71D508}"/>
              </a:ext>
            </a:extLst>
          </p:cNvPr>
          <p:cNvSpPr>
            <a:spLocks noGrp="1"/>
          </p:cNvSpPr>
          <p:nvPr>
            <p:ph type="dt" idx="1"/>
          </p:nvPr>
        </p:nvSpPr>
        <p:spPr/>
        <p:txBody>
          <a:bodyPr/>
          <a:lstStyle/>
          <a:p>
            <a:fld id="{F67E7146-1BFE-480E-ABFF-B634976A75EA}" type="datetime1">
              <a:rPr lang="en-US" altLang="zh-CN" smtClean="0"/>
              <a:t>1/17/2026</a:t>
            </a:fld>
            <a:endParaRPr lang="en-US"/>
          </a:p>
        </p:txBody>
      </p:sp>
    </p:spTree>
    <p:extLst>
      <p:ext uri="{BB962C8B-B14F-4D97-AF65-F5344CB8AC3E}">
        <p14:creationId xmlns:p14="http://schemas.microsoft.com/office/powerpoint/2010/main" val="89021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927342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B0D2107D-5641-4E42-A739-ADC36585D3DD}" type="datetime1">
              <a:rPr lang="en-US" altLang="zh-CN" smtClean="0"/>
              <a:t>1/17/2026</a:t>
            </a:fld>
            <a:endParaRPr lang="en-US"/>
          </a:p>
        </p:txBody>
      </p:sp>
    </p:spTree>
    <p:extLst>
      <p:ext uri="{BB962C8B-B14F-4D97-AF65-F5344CB8AC3E}">
        <p14:creationId xmlns:p14="http://schemas.microsoft.com/office/powerpoint/2010/main" val="1578059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5ACDB659-ABAF-483F-95EC-60F5E0324003}" type="datetime1">
              <a:rPr lang="en-US" altLang="zh-CN" smtClean="0"/>
              <a:t>1/17/2026</a:t>
            </a:fld>
            <a:endParaRPr lang="en-US"/>
          </a:p>
        </p:txBody>
      </p:sp>
    </p:spTree>
    <p:extLst>
      <p:ext uri="{BB962C8B-B14F-4D97-AF65-F5344CB8AC3E}">
        <p14:creationId xmlns:p14="http://schemas.microsoft.com/office/powerpoint/2010/main" val="195613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CCE3129C-6BBF-43A9-9E22-B5F1B13A7889}" type="datetime1">
              <a:rPr lang="en-US" altLang="zh-CN" smtClean="0"/>
              <a:t>1/17/2026</a:t>
            </a:fld>
            <a:endParaRPr lang="en-US"/>
          </a:p>
        </p:txBody>
      </p:sp>
    </p:spTree>
    <p:extLst>
      <p:ext uri="{BB962C8B-B14F-4D97-AF65-F5344CB8AC3E}">
        <p14:creationId xmlns:p14="http://schemas.microsoft.com/office/powerpoint/2010/main" val="3458213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6F247-696C-DEF5-3DCF-CD74A994F1A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00DC70F-46C8-AE9E-793F-72091CCD34D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C9C4770-233B-A9E6-32A7-646DE3057173}"/>
              </a:ext>
            </a:extLst>
          </p:cNvPr>
          <p:cNvSpPr>
            <a:spLocks noGrp="1"/>
          </p:cNvSpPr>
          <p:nvPr>
            <p:ph type="body" idx="1"/>
          </p:nvPr>
        </p:nvSpPr>
        <p:spPr/>
        <p:txBody>
          <a:bodyPr/>
          <a:lstStyle/>
          <a:p>
            <a:endParaRPr lang="zh-CN" altLang="en-US" dirty="0"/>
          </a:p>
        </p:txBody>
      </p:sp>
      <p:sp>
        <p:nvSpPr>
          <p:cNvPr id="4" name="日期占位符 3">
            <a:extLst>
              <a:ext uri="{FF2B5EF4-FFF2-40B4-BE49-F238E27FC236}">
                <a16:creationId xmlns:a16="http://schemas.microsoft.com/office/drawing/2014/main" id="{FA400FBA-68AB-5285-93E5-E65473A760E7}"/>
              </a:ext>
            </a:extLst>
          </p:cNvPr>
          <p:cNvSpPr>
            <a:spLocks noGrp="1"/>
          </p:cNvSpPr>
          <p:nvPr>
            <p:ph type="dt" idx="1"/>
          </p:nvPr>
        </p:nvSpPr>
        <p:spPr/>
        <p:txBody>
          <a:bodyPr/>
          <a:lstStyle/>
          <a:p>
            <a:fld id="{5F27E0F6-E3E3-4F32-AF25-E093694190A7}" type="datetime1">
              <a:rPr lang="en-US" altLang="zh-CN" smtClean="0"/>
              <a:t>1/17/2026</a:t>
            </a:fld>
            <a:endParaRPr lang="en-US"/>
          </a:p>
        </p:txBody>
      </p:sp>
    </p:spTree>
    <p:extLst>
      <p:ext uri="{BB962C8B-B14F-4D97-AF65-F5344CB8AC3E}">
        <p14:creationId xmlns:p14="http://schemas.microsoft.com/office/powerpoint/2010/main" val="836405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15B76-0116-F467-DA0C-2F17E8F537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4291E92-5CE0-F1C1-072A-FE12DFDA1AF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9D0AB21-B685-C41B-7C34-140E1489BB30}"/>
              </a:ext>
            </a:extLst>
          </p:cNvPr>
          <p:cNvSpPr>
            <a:spLocks noGrp="1"/>
          </p:cNvSpPr>
          <p:nvPr>
            <p:ph type="body" idx="1"/>
          </p:nvPr>
        </p:nvSpPr>
        <p:spPr/>
        <p:txBody>
          <a:bodyPr/>
          <a:lstStyle/>
          <a:p>
            <a:endParaRPr lang="zh-CN" altLang="en-US" dirty="0"/>
          </a:p>
        </p:txBody>
      </p:sp>
      <p:sp>
        <p:nvSpPr>
          <p:cNvPr id="4" name="日期占位符 3">
            <a:extLst>
              <a:ext uri="{FF2B5EF4-FFF2-40B4-BE49-F238E27FC236}">
                <a16:creationId xmlns:a16="http://schemas.microsoft.com/office/drawing/2014/main" id="{71DCFF8E-F41B-F830-40D4-81997A08C420}"/>
              </a:ext>
            </a:extLst>
          </p:cNvPr>
          <p:cNvSpPr>
            <a:spLocks noGrp="1"/>
          </p:cNvSpPr>
          <p:nvPr>
            <p:ph type="dt" idx="1"/>
          </p:nvPr>
        </p:nvSpPr>
        <p:spPr/>
        <p:txBody>
          <a:bodyPr/>
          <a:lstStyle/>
          <a:p>
            <a:fld id="{FB56BC07-0936-461A-9040-5D18428F4D70}" type="datetime1">
              <a:rPr lang="en-US" altLang="zh-CN" smtClean="0"/>
              <a:t>1/17/2026</a:t>
            </a:fld>
            <a:endParaRPr lang="en-US"/>
          </a:p>
        </p:txBody>
      </p:sp>
    </p:spTree>
    <p:extLst>
      <p:ext uri="{BB962C8B-B14F-4D97-AF65-F5344CB8AC3E}">
        <p14:creationId xmlns:p14="http://schemas.microsoft.com/office/powerpoint/2010/main" val="3463700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120E75B2-9EFC-4C1F-84BE-AA24EE27A1A2}" type="datetime1">
              <a:rPr lang="en-US" altLang="zh-CN" smtClean="0"/>
              <a:t>1/17/2026</a:t>
            </a:fld>
            <a:endParaRPr lang="en-US"/>
          </a:p>
        </p:txBody>
      </p:sp>
    </p:spTree>
    <p:extLst>
      <p:ext uri="{BB962C8B-B14F-4D97-AF65-F5344CB8AC3E}">
        <p14:creationId xmlns:p14="http://schemas.microsoft.com/office/powerpoint/2010/main" val="555492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199AD2DF-8612-48C1-ABE6-DFB4301F1C9D}" type="datetime1">
              <a:rPr lang="en-US" altLang="zh-CN" smtClean="0"/>
              <a:t>1/17/2026</a:t>
            </a:fld>
            <a:endParaRPr lang="en-US"/>
          </a:p>
        </p:txBody>
      </p:sp>
    </p:spTree>
    <p:extLst>
      <p:ext uri="{BB962C8B-B14F-4D97-AF65-F5344CB8AC3E}">
        <p14:creationId xmlns:p14="http://schemas.microsoft.com/office/powerpoint/2010/main" val="3385243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3F8B4045-EA98-4BAC-A323-D79FAA07FFFE}" type="datetime1">
              <a:rPr lang="en-US" altLang="zh-CN" smtClean="0"/>
              <a:t>1/17/2026</a:t>
            </a:fld>
            <a:endParaRPr lang="en-US"/>
          </a:p>
        </p:txBody>
      </p:sp>
    </p:spTree>
    <p:extLst>
      <p:ext uri="{BB962C8B-B14F-4D97-AF65-F5344CB8AC3E}">
        <p14:creationId xmlns:p14="http://schemas.microsoft.com/office/powerpoint/2010/main" val="2448139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537D7205-D0D5-4C1F-8170-C70829A4F475}" type="datetime1">
              <a:rPr lang="en-US" altLang="zh-CN" smtClean="0"/>
              <a:t>1/17/2026</a:t>
            </a:fld>
            <a:endParaRPr lang="en-US"/>
          </a:p>
        </p:txBody>
      </p:sp>
    </p:spTree>
    <p:extLst>
      <p:ext uri="{BB962C8B-B14F-4D97-AF65-F5344CB8AC3E}">
        <p14:creationId xmlns:p14="http://schemas.microsoft.com/office/powerpoint/2010/main" val="2003259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42EB51B0-D1D9-4CA6-9659-74FDAFC58685}" type="datetime1">
              <a:rPr lang="en-US" altLang="zh-CN" smtClean="0"/>
              <a:t>1/17/2026</a:t>
            </a:fld>
            <a:endParaRPr lang="en-US"/>
          </a:p>
        </p:txBody>
      </p:sp>
    </p:spTree>
    <p:extLst>
      <p:ext uri="{BB962C8B-B14F-4D97-AF65-F5344CB8AC3E}">
        <p14:creationId xmlns:p14="http://schemas.microsoft.com/office/powerpoint/2010/main" val="156848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881546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A782E93A-7C71-4615-A253-D0BE0B52FCCF}" type="datetime1">
              <a:rPr lang="en-US" smtClean="0"/>
              <a:t>1/17/2026</a:t>
            </a:fld>
            <a:endParaRPr lang="en-US"/>
          </a:p>
        </p:txBody>
      </p:sp>
    </p:spTree>
    <p:extLst>
      <p:ext uri="{BB962C8B-B14F-4D97-AF65-F5344CB8AC3E}">
        <p14:creationId xmlns:p14="http://schemas.microsoft.com/office/powerpoint/2010/main" val="1593850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Date Placeholder 3"/>
          <p:cNvSpPr>
            <a:spLocks noGrp="1"/>
          </p:cNvSpPr>
          <p:nvPr>
            <p:ph type="dt" idx="1"/>
          </p:nvPr>
        </p:nvSpPr>
        <p:spPr/>
        <p:txBody>
          <a:bodyPr/>
          <a:lstStyle/>
          <a:p>
            <a:fld id="{889F4CBC-498F-447D-B4C6-1AB097D6FF2D}" type="datetime1">
              <a:rPr lang="en-US" smtClean="0"/>
              <a:t>1/17/2026</a:t>
            </a:fld>
            <a:endParaRPr lang="en-US"/>
          </a:p>
        </p:txBody>
      </p:sp>
    </p:spTree>
    <p:extLst>
      <p:ext uri="{BB962C8B-B14F-4D97-AF65-F5344CB8AC3E}">
        <p14:creationId xmlns:p14="http://schemas.microsoft.com/office/powerpoint/2010/main" val="49982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99878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12564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effectLst/>
                <a:latin typeface="Inter"/>
              </a:rPr>
              <a:t>we are going to introduce Cement, which serves as an HDL (Hardware Description Language) and a framework for chip design. Cement has now evolved into its second - generation version, namely cmt2.</a:t>
            </a:r>
          </a:p>
          <a:p>
            <a:pPr algn="l"/>
            <a:br>
              <a:rPr lang="en-US"/>
            </a:br>
            <a:r>
              <a:rPr lang="en-US" b="0" i="0">
                <a:effectLst/>
                <a:latin typeface="Inter"/>
              </a:rPr>
              <a:t>When it comes to traditional HDLs, which are most commonly used, designers are often required to write intricate and cumbersome hardware code. Embedded HDLs, such as Chisel, offer the advantage of enabling the construction of hardware using </a:t>
            </a:r>
            <a:r>
              <a:rPr lang="en-US" altLang="zh-CN" b="0" i="0">
                <a:effectLst/>
                <a:latin typeface="Inter"/>
              </a:rPr>
              <a:t>advanced </a:t>
            </a:r>
            <a:r>
              <a:rPr lang="en-US" b="0" i="0">
                <a:effectLst/>
                <a:latin typeface="Inter"/>
              </a:rPr>
              <a:t>programming languages. Meanwhile, High - Level Synthesis (HLS) can synthesize C/C++ functional descriptions into hardware.</a:t>
            </a:r>
          </a:p>
          <a:p>
            <a:pPr algn="l"/>
            <a:br>
              <a:rPr lang="en-US"/>
            </a:br>
            <a:r>
              <a:rPr lang="en-US" b="0" i="0">
                <a:effectLst/>
                <a:latin typeface="Inter"/>
              </a:rPr>
              <a:t>The first - generation of Cement, cmt1, was presented at FPGA'24. It combines the advantages of embedded HDLs (ehdl) and HLS, and is implemented by embedding into the Rust language. As Cement continued to evolve, a rule - based hardware description feature was added, thus giving rise to the second - generation version, cmt2.</a:t>
            </a:r>
          </a:p>
          <a:p>
            <a:endParaRPr lang="en-US" dirty="0"/>
          </a:p>
        </p:txBody>
      </p:sp>
      <p:sp>
        <p:nvSpPr>
          <p:cNvPr id="4" name="Date Placeholder 3"/>
          <p:cNvSpPr>
            <a:spLocks noGrp="1"/>
          </p:cNvSpPr>
          <p:nvPr>
            <p:ph type="dt" idx="1"/>
          </p:nvPr>
        </p:nvSpPr>
        <p:spPr/>
        <p:txBody>
          <a:bodyPr/>
          <a:lstStyle/>
          <a:p>
            <a:fld id="{DD7F6164-7385-44CF-A65A-5326639EBF04}" type="datetime1">
              <a:rPr lang="en-US" smtClean="0"/>
              <a:t>1/17/2026</a:t>
            </a:fld>
            <a:endParaRPr lang="en-US"/>
          </a:p>
        </p:txBody>
      </p:sp>
    </p:spTree>
    <p:extLst>
      <p:ext uri="{BB962C8B-B14F-4D97-AF65-F5344CB8AC3E}">
        <p14:creationId xmlns:p14="http://schemas.microsoft.com/office/powerpoint/2010/main" val="159385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Inter"/>
              </a:rPr>
              <a:t>Today, our focus is on cmt2. The core of cmt2 lies in three key characteristics: Rust - embedded HDL, rule - based design, and software - like control description.</a:t>
            </a:r>
          </a:p>
          <a:p>
            <a:endParaRPr lang="en-US" b="0" i="0">
              <a:effectLst/>
              <a:latin typeface="Inter"/>
            </a:endParaRPr>
          </a:p>
          <a:p>
            <a:r>
              <a:rPr lang="en-US" b="0" i="0">
                <a:effectLst/>
                <a:latin typeface="Inter"/>
              </a:rPr>
              <a:t>In the following part, we will demonstrate the hardware programming methods of cmt2 and illustrate its features through practical examples.</a:t>
            </a:r>
            <a:endParaRPr lang="en-US" b="0" i="0" dirty="0">
              <a:effectLst/>
              <a:latin typeface="Inter"/>
            </a:endParaRPr>
          </a:p>
        </p:txBody>
      </p:sp>
      <p:sp>
        <p:nvSpPr>
          <p:cNvPr id="4" name="Date Placeholder 3"/>
          <p:cNvSpPr>
            <a:spLocks noGrp="1"/>
          </p:cNvSpPr>
          <p:nvPr>
            <p:ph type="dt" idx="1"/>
          </p:nvPr>
        </p:nvSpPr>
        <p:spPr/>
        <p:txBody>
          <a:bodyPr/>
          <a:lstStyle/>
          <a:p>
            <a:fld id="{0CBE5623-8824-42F5-981F-AB1C907F66EC}" type="datetime1">
              <a:rPr lang="en-US" smtClean="0"/>
              <a:t>1/17/2026</a:t>
            </a:fld>
            <a:endParaRPr lang="en-US"/>
          </a:p>
        </p:txBody>
      </p:sp>
    </p:spTree>
    <p:extLst>
      <p:ext uri="{BB962C8B-B14F-4D97-AF65-F5344CB8AC3E}">
        <p14:creationId xmlns:p14="http://schemas.microsoft.com/office/powerpoint/2010/main" val="67072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Inter"/>
              </a:rPr>
              <a:t>First of all, let's discuss why we chose Rust as the high - level language to embed in Cement. Rust has been ranked as the "top admired programming language" for seven consecutive years. In 2024, an astonishing 82.2% of developers expressed their admiration for Rust, leading far ahead of other languages.</a:t>
            </a:r>
          </a:p>
          <a:p>
            <a:endParaRPr lang="en-US" b="0" i="0" dirty="0">
              <a:effectLst/>
              <a:latin typeface="Inter"/>
            </a:endParaRPr>
          </a:p>
          <a:p>
            <a:r>
              <a:rPr lang="en-US" b="0" i="0" dirty="0">
                <a:effectLst/>
                <a:latin typeface="Inter"/>
              </a:rPr>
              <a:t>This widespread admiration is not without reason. Rust's unique features contribute to its popularity. From our own experience, Rust is indeed a remarkable language. It's powerful, efficient, and very importantly, has user-friendly ecosystem, including compiler, build system and package manager.</a:t>
            </a:r>
            <a:endParaRPr lang="en-US" dirty="0"/>
          </a:p>
        </p:txBody>
      </p:sp>
      <p:sp>
        <p:nvSpPr>
          <p:cNvPr id="4" name="Date Placeholder 3"/>
          <p:cNvSpPr>
            <a:spLocks noGrp="1"/>
          </p:cNvSpPr>
          <p:nvPr>
            <p:ph type="dt" idx="1"/>
          </p:nvPr>
        </p:nvSpPr>
        <p:spPr/>
        <p:txBody>
          <a:bodyPr/>
          <a:lstStyle/>
          <a:p>
            <a:fld id="{74D66C91-C65E-4629-96AA-CAC9794AEA38}" type="datetime1">
              <a:rPr lang="en-US" smtClean="0"/>
              <a:t>1/17/2026</a:t>
            </a:fld>
            <a:endParaRPr lang="en-US"/>
          </a:p>
        </p:txBody>
      </p:sp>
    </p:spTree>
    <p:extLst>
      <p:ext uri="{BB962C8B-B14F-4D97-AF65-F5344CB8AC3E}">
        <p14:creationId xmlns:p14="http://schemas.microsoft.com/office/powerpoint/2010/main" val="3292136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effectLst/>
                <a:latin typeface="Inter"/>
              </a:rPr>
              <a:t>Now, let's take a look at the code file structure of the cmt2 project. Let's run the command "cd /root/cmt2 &amp;&amp; ls -a" together to view the files included in the cmt2 project. Here, we can see three files. One of them contains the build flags for Rust compilation. Another file is used to declare the Rust version. The third file declares the package information and package dependencies. </a:t>
            </a:r>
          </a:p>
          <a:p>
            <a:pPr algn="l"/>
            <a:br>
              <a:rPr lang="en-US"/>
            </a:br>
            <a:r>
              <a:rPr lang="en-US" b="0" i="0">
                <a:effectLst/>
                <a:latin typeface="Inter"/>
              </a:rPr>
              <a:t>In addition, the implementation of cmt2 consists of five library crates. The cmtrs is the implementation of eHDL. It is transformed into the cmtir IR which is based on kir. Eventually, this IR is converted into multiple backends, including SystemVerilog and diverse simulation workspace. The cmtc compiler, on the other hand, realizes the transformation between different components as well as different backends.</a:t>
            </a:r>
            <a:endParaRPr lang="en-US" dirty="0"/>
          </a:p>
        </p:txBody>
      </p:sp>
      <p:sp>
        <p:nvSpPr>
          <p:cNvPr id="4" name="Date Placeholder 3"/>
          <p:cNvSpPr>
            <a:spLocks noGrp="1"/>
          </p:cNvSpPr>
          <p:nvPr>
            <p:ph type="dt" idx="1"/>
          </p:nvPr>
        </p:nvSpPr>
        <p:spPr/>
        <p:txBody>
          <a:bodyPr/>
          <a:lstStyle/>
          <a:p>
            <a:fld id="{B4667FF1-A248-481E-94D6-A3D3C505C5B1}" type="datetime1">
              <a:rPr lang="en-US" smtClean="0"/>
              <a:t>1/17/2026</a:t>
            </a:fld>
            <a:endParaRPr lang="en-US"/>
          </a:p>
        </p:txBody>
      </p:sp>
    </p:spTree>
    <p:extLst>
      <p:ext uri="{BB962C8B-B14F-4D97-AF65-F5344CB8AC3E}">
        <p14:creationId xmlns:p14="http://schemas.microsoft.com/office/powerpoint/2010/main" val="172827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zh-CN" altLang="en-US"/>
              <a:t>单击此处编辑母版标题样式</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Date Placeholder 3"/>
          <p:cNvSpPr>
            <a:spLocks noGrp="1"/>
          </p:cNvSpPr>
          <p:nvPr>
            <p:ph type="dt" sz="half" idx="2"/>
          </p:nvPr>
        </p:nvSpPr>
        <p:spPr>
          <a:xfrm>
            <a:off x="609600" y="6376243"/>
            <a:ext cx="2844800" cy="365125"/>
          </a:xfrm>
          <a:prstGeom prst="rect">
            <a:avLst/>
          </a:prstGeom>
        </p:spPr>
        <p:txBody>
          <a:bodyPr vert="horz" lIns="91440" tIns="45720" rIns="91440" bIns="45720" rtlCol="0" anchor="ctr"/>
          <a:lstStyle>
            <a:lvl1pPr algn="l">
              <a:defRPr sz="1200">
                <a:solidFill>
                  <a:schemeClr val="tx1"/>
                </a:solidFill>
              </a:defRPr>
            </a:lvl1pPr>
          </a:lstStyle>
          <a:p>
            <a:fld id="{147052ED-5836-41CA-A8CD-1386397D67E4}" type="datetime1">
              <a:rPr lang="en-US" altLang="zh-CN" smtClean="0"/>
              <a:t>1/17/2026</a:t>
            </a:fld>
            <a:endParaRPr lang="en-US" altLang="zh-CN" dirty="0"/>
          </a:p>
        </p:txBody>
      </p:sp>
      <p:sp>
        <p:nvSpPr>
          <p:cNvPr id="4" name="TextBox 3"/>
          <p:cNvSpPr txBox="1"/>
          <p:nvPr userDrawn="1"/>
        </p:nvSpPr>
        <p:spPr>
          <a:xfrm>
            <a:off x="431371" y="188641"/>
            <a:ext cx="7213600" cy="646331"/>
          </a:xfrm>
          <a:prstGeom prst="rect">
            <a:avLst/>
          </a:prstGeom>
          <a:noFill/>
        </p:spPr>
        <p:txBody>
          <a:bodyPr wrap="square" rtlCol="0">
            <a:spAutoFit/>
          </a:bodyPr>
          <a:lstStyle/>
          <a:p>
            <a:endParaRPr lang="en-US" sz="1800" dirty="0"/>
          </a:p>
          <a:p>
            <a:r>
              <a:rPr lang="en-US" sz="1800" dirty="0"/>
              <a:t>Peking University</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Footer Placeholder 4"/>
          <p:cNvSpPr>
            <a:spLocks noGrp="1"/>
          </p:cNvSpPr>
          <p:nvPr>
            <p:ph type="ftr" sz="quarter" idx="11"/>
          </p:nvPr>
        </p:nvSpPr>
        <p:spPr/>
        <p:txBody>
          <a:bodyPr/>
          <a:lstStyle>
            <a:lvl1pPr>
              <a:defRPr sz="1200"/>
            </a:lvl1pPr>
          </a:lstStyle>
          <a:p>
            <a:endParaRPr lang="en-US" altLang="zh-CN" dirty="0"/>
          </a:p>
        </p:txBody>
      </p:sp>
      <p:sp>
        <p:nvSpPr>
          <p:cNvPr id="6" name="Slide Number Placeholder 5"/>
          <p:cNvSpPr>
            <a:spLocks noGrp="1"/>
          </p:cNvSpPr>
          <p:nvPr>
            <p:ph type="sldNum" sz="quarter" idx="12"/>
          </p:nvPr>
        </p:nvSpPr>
        <p:spPr/>
        <p:txBody>
          <a:bodyPr/>
          <a:lstStyle>
            <a:lvl1pPr>
              <a:defRPr sz="1200"/>
            </a:lvl1pPr>
          </a:lstStyle>
          <a:p>
            <a:fld id="{B6F15528-21DE-4FAA-801E-634DDDAF4B2B}" type="slidenum">
              <a:rPr lang="en-US" smtClean="0"/>
              <a:pPr/>
              <a:t>‹#›</a:t>
            </a:fld>
            <a:endParaRPr lang="en-US"/>
          </a:p>
        </p:txBody>
      </p:sp>
      <p:sp>
        <p:nvSpPr>
          <p:cNvPr id="7" name="Date Placeholder 3"/>
          <p:cNvSpPr>
            <a:spLocks noGrp="1"/>
          </p:cNvSpPr>
          <p:nvPr>
            <p:ph type="dt" sz="half" idx="2"/>
          </p:nvPr>
        </p:nvSpPr>
        <p:spPr>
          <a:xfrm>
            <a:off x="609600" y="6376243"/>
            <a:ext cx="2844800" cy="365125"/>
          </a:xfrm>
          <a:prstGeom prst="rect">
            <a:avLst/>
          </a:prstGeom>
        </p:spPr>
        <p:txBody>
          <a:bodyPr vert="horz" lIns="91440" tIns="45720" rIns="91440" bIns="45720" rtlCol="0" anchor="ctr"/>
          <a:lstStyle>
            <a:lvl1pPr algn="l">
              <a:defRPr sz="1200">
                <a:solidFill>
                  <a:schemeClr val="tx1"/>
                </a:solidFill>
              </a:defRPr>
            </a:lvl1pPr>
          </a:lstStyle>
          <a:p>
            <a:fld id="{E116D985-05E2-4947-922A-0067419ED5E3}" type="datetime1">
              <a:rPr lang="en-US" altLang="zh-CN" smtClean="0"/>
              <a:t>1/17/2026</a:t>
            </a:fld>
            <a:endParaRPr lang="en-US" altLang="zh-CN" dirty="0"/>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F409F7-DE73-4274-A8CB-CFC7A4DD4FC2}"/>
              </a:ext>
            </a:extLst>
          </p:cNvPr>
          <p:cNvSpPr>
            <a:spLocks noGrp="1"/>
          </p:cNvSpPr>
          <p:nvPr>
            <p:ph type="title"/>
          </p:nvPr>
        </p:nvSpPr>
        <p:spPr/>
        <p:txBody>
          <a:bodyPr/>
          <a:lstStyle/>
          <a:p>
            <a:r>
              <a:rPr lang="zh-CN" altLang="en-US" dirty="0"/>
              <a:t>单击此处编辑母版标题样式</a:t>
            </a:r>
          </a:p>
        </p:txBody>
      </p:sp>
      <p:sp>
        <p:nvSpPr>
          <p:cNvPr id="3" name="页脚占位符 2">
            <a:extLst>
              <a:ext uri="{FF2B5EF4-FFF2-40B4-BE49-F238E27FC236}">
                <a16:creationId xmlns:a16="http://schemas.microsoft.com/office/drawing/2014/main" id="{F66E74E8-F95A-4A14-BE3A-B6EF91921350}"/>
              </a:ext>
            </a:extLst>
          </p:cNvPr>
          <p:cNvSpPr>
            <a:spLocks noGrp="1"/>
          </p:cNvSpPr>
          <p:nvPr>
            <p:ph type="ftr" sz="quarter" idx="10"/>
          </p:nvPr>
        </p:nvSpPr>
        <p:spPr/>
        <p:txBody>
          <a:bodyPr/>
          <a:lstStyle/>
          <a:p>
            <a:endParaRPr lang="en-US" dirty="0"/>
          </a:p>
        </p:txBody>
      </p:sp>
      <p:sp>
        <p:nvSpPr>
          <p:cNvPr id="4" name="灯片编号占位符 3">
            <a:extLst>
              <a:ext uri="{FF2B5EF4-FFF2-40B4-BE49-F238E27FC236}">
                <a16:creationId xmlns:a16="http://schemas.microsoft.com/office/drawing/2014/main" id="{57A12A25-B6D6-4B51-BEFD-3640EE9F69F0}"/>
              </a:ext>
            </a:extLst>
          </p:cNvPr>
          <p:cNvSpPr>
            <a:spLocks noGrp="1"/>
          </p:cNvSpPr>
          <p:nvPr>
            <p:ph type="sldNum" sz="quarter" idx="11"/>
          </p:nvPr>
        </p:nvSpPr>
        <p:spPr/>
        <p:txBody>
          <a:bodyPr/>
          <a:lstStyle/>
          <a:p>
            <a:fld id="{B6F15528-21DE-4FAA-801E-634DDDAF4B2B}" type="slidenum">
              <a:rPr lang="en-US" smtClean="0"/>
              <a:pPr/>
              <a:t>‹#›</a:t>
            </a:fld>
            <a:endParaRPr lang="en-US"/>
          </a:p>
        </p:txBody>
      </p:sp>
      <p:sp>
        <p:nvSpPr>
          <p:cNvPr id="6" name="Date Placeholder 3">
            <a:extLst>
              <a:ext uri="{FF2B5EF4-FFF2-40B4-BE49-F238E27FC236}">
                <a16:creationId xmlns:a16="http://schemas.microsoft.com/office/drawing/2014/main" id="{CFC649C4-0570-4203-997C-3332BDCA48D7}"/>
              </a:ext>
            </a:extLst>
          </p:cNvPr>
          <p:cNvSpPr>
            <a:spLocks noGrp="1"/>
          </p:cNvSpPr>
          <p:nvPr>
            <p:ph type="dt" sz="half" idx="2"/>
          </p:nvPr>
        </p:nvSpPr>
        <p:spPr>
          <a:xfrm>
            <a:off x="609600" y="6376243"/>
            <a:ext cx="2844800" cy="365125"/>
          </a:xfrm>
          <a:prstGeom prst="rect">
            <a:avLst/>
          </a:prstGeom>
        </p:spPr>
        <p:txBody>
          <a:bodyPr vert="horz" lIns="91440" tIns="45720" rIns="91440" bIns="45720" rtlCol="0" anchor="ctr"/>
          <a:lstStyle>
            <a:lvl1pPr algn="l">
              <a:defRPr sz="1200">
                <a:solidFill>
                  <a:schemeClr val="tx1"/>
                </a:solidFill>
              </a:defRPr>
            </a:lvl1pPr>
          </a:lstStyle>
          <a:p>
            <a:fld id="{A9DA4D14-30A1-4B20-AB9B-4449B19242F3}" type="datetime1">
              <a:rPr lang="en-US" altLang="zh-CN" smtClean="0"/>
              <a:t>1/17/2026</a:t>
            </a:fld>
            <a:endParaRPr lang="en-US" altLang="zh-CN" dirty="0"/>
          </a:p>
        </p:txBody>
      </p:sp>
    </p:spTree>
    <p:extLst>
      <p:ext uri="{BB962C8B-B14F-4D97-AF65-F5344CB8AC3E}">
        <p14:creationId xmlns:p14="http://schemas.microsoft.com/office/powerpoint/2010/main" val="38656487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44625"/>
            <a:ext cx="10959008" cy="792088"/>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09600" y="980726"/>
            <a:ext cx="10972800" cy="51454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Footer Placeholder 4"/>
          <p:cNvSpPr>
            <a:spLocks noGrp="1"/>
          </p:cNvSpPr>
          <p:nvPr>
            <p:ph type="ftr" sz="quarter" idx="3"/>
          </p:nvPr>
        </p:nvSpPr>
        <p:spPr>
          <a:xfrm>
            <a:off x="4382592" y="6381329"/>
            <a:ext cx="3860800" cy="365125"/>
          </a:xfrm>
          <a:prstGeom prst="rect">
            <a:avLst/>
          </a:prstGeom>
        </p:spPr>
        <p:txBody>
          <a:bodyPr vert="horz" lIns="91440" tIns="45720" rIns="91440" bIns="45720" rtlCol="0" anchor="ctr"/>
          <a:lstStyle>
            <a:lvl1pPr algn="ctr">
              <a:defRPr sz="1050" b="0">
                <a:solidFill>
                  <a:schemeClr val="tx1"/>
                </a:solidFill>
                <a:latin typeface="Arial" panose="020B0604020202020204" pitchFamily="34" charset="0"/>
                <a:ea typeface="等线" panose="02010600030101010101" pitchFamily="2" charset="-122"/>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81623" y="6381329"/>
            <a:ext cx="2844800" cy="365125"/>
          </a:xfrm>
          <a:prstGeom prst="rect">
            <a:avLst/>
          </a:prstGeom>
        </p:spPr>
        <p:txBody>
          <a:bodyPr vert="horz" lIns="91440" tIns="45720" rIns="91440" bIns="45720" rtlCol="0" anchor="ctr"/>
          <a:lstStyle>
            <a:lvl1pPr algn="r">
              <a:defRPr sz="1050" b="0">
                <a:solidFill>
                  <a:schemeClr val="tx1"/>
                </a:solidFill>
                <a:latin typeface="Arial" panose="020B0604020202020204" pitchFamily="34" charset="0"/>
                <a:ea typeface="等线" panose="02010600030101010101" pitchFamily="2" charset="-122"/>
                <a:cs typeface="Arial" panose="020B0604020202020204" pitchFamily="34" charset="0"/>
              </a:defRPr>
            </a:lvl1pPr>
          </a:lstStyle>
          <a:p>
            <a:fld id="{B6F15528-21DE-4FAA-801E-634DDDAF4B2B}" type="slidenum">
              <a:rPr lang="en-US" smtClean="0"/>
              <a:pPr/>
              <a:t>‹#›</a:t>
            </a:fld>
            <a:endParaRPr lang="en-US"/>
          </a:p>
        </p:txBody>
      </p:sp>
      <p:sp>
        <p:nvSpPr>
          <p:cNvPr id="4" name="Date Placeholder 3"/>
          <p:cNvSpPr>
            <a:spLocks noGrp="1"/>
          </p:cNvSpPr>
          <p:nvPr>
            <p:ph type="dt" sz="half" idx="2"/>
          </p:nvPr>
        </p:nvSpPr>
        <p:spPr>
          <a:xfrm>
            <a:off x="623392" y="6381329"/>
            <a:ext cx="2844800" cy="365125"/>
          </a:xfrm>
          <a:prstGeom prst="rect">
            <a:avLst/>
          </a:prstGeom>
        </p:spPr>
        <p:txBody>
          <a:bodyPr vert="horz" lIns="91440" tIns="45720" rIns="91440" bIns="45720" rtlCol="0" anchor="ctr"/>
          <a:lstStyle>
            <a:lvl1pPr algn="l">
              <a:defRPr sz="1050" b="0">
                <a:solidFill>
                  <a:schemeClr val="tx1"/>
                </a:solidFill>
                <a:latin typeface="Arial" panose="020B0604020202020204" pitchFamily="34" charset="0"/>
                <a:ea typeface="等线" panose="02010600030101010101" pitchFamily="2" charset="-122"/>
                <a:cs typeface="Arial" panose="020B0604020202020204" pitchFamily="34" charset="0"/>
              </a:defRPr>
            </a:lvl1pPr>
          </a:lstStyle>
          <a:p>
            <a:fld id="{39243A8F-4DE4-4BB5-9825-9180041C4024}" type="datetime1">
              <a:rPr lang="en-US" altLang="zh-CN" smtClean="0"/>
              <a:t>1/17/2026</a:t>
            </a:fld>
            <a:endParaRPr lang="en-US" altLang="zh-CN" dirty="0"/>
          </a:p>
        </p:txBody>
      </p:sp>
      <p:sp>
        <p:nvSpPr>
          <p:cNvPr id="10" name="矩形 9">
            <a:extLst>
              <a:ext uri="{FF2B5EF4-FFF2-40B4-BE49-F238E27FC236}">
                <a16:creationId xmlns:a16="http://schemas.microsoft.com/office/drawing/2014/main" id="{F6703961-7ABB-45E8-B3EC-8BDED8FB0BF1}"/>
              </a:ext>
            </a:extLst>
          </p:cNvPr>
          <p:cNvSpPr/>
          <p:nvPr userDrawn="1"/>
        </p:nvSpPr>
        <p:spPr>
          <a:xfrm>
            <a:off x="584647" y="880772"/>
            <a:ext cx="11404155" cy="45719"/>
          </a:xfrm>
          <a:prstGeom prst="rect">
            <a:avLst/>
          </a:prstGeom>
          <a:gradFill flip="none" rotWithShape="1">
            <a:gsLst>
              <a:gs pos="0">
                <a:srgbClr val="0000FF"/>
              </a:gs>
              <a:gs pos="38000">
                <a:srgbClr val="0000FF"/>
              </a:gs>
              <a:gs pos="23000">
                <a:srgbClr val="0000FF"/>
              </a:gs>
              <a:gs pos="100000">
                <a:schemeClr val="bg1"/>
              </a:gs>
            </a:gsLst>
            <a:lin ang="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sz="1351" b="0" dirty="0">
              <a:latin typeface="Arial" panose="020B0604020202020204" pitchFamily="34" charset="0"/>
              <a:ea typeface="等线" panose="02010600030101010101" pitchFamily="2" charset="-122"/>
              <a:cs typeface="Arial" panose="020B0604020202020204" pitchFamily="34" charset="0"/>
            </a:endParaRPr>
          </a:p>
        </p:txBody>
      </p:sp>
      <p:sp>
        <p:nvSpPr>
          <p:cNvPr id="11" name="矩形 10">
            <a:extLst>
              <a:ext uri="{FF2B5EF4-FFF2-40B4-BE49-F238E27FC236}">
                <a16:creationId xmlns:a16="http://schemas.microsoft.com/office/drawing/2014/main" id="{A2AA91F8-719E-49F6-8637-826A73EAE1D6}"/>
              </a:ext>
            </a:extLst>
          </p:cNvPr>
          <p:cNvSpPr/>
          <p:nvPr userDrawn="1"/>
        </p:nvSpPr>
        <p:spPr>
          <a:xfrm>
            <a:off x="580362" y="6276747"/>
            <a:ext cx="11404155" cy="45719"/>
          </a:xfrm>
          <a:prstGeom prst="rect">
            <a:avLst/>
          </a:prstGeom>
          <a:gradFill flip="none" rotWithShape="1">
            <a:gsLst>
              <a:gs pos="0">
                <a:srgbClr val="0000FF"/>
              </a:gs>
              <a:gs pos="38000">
                <a:srgbClr val="0000FF"/>
              </a:gs>
              <a:gs pos="23000">
                <a:srgbClr val="0000FF"/>
              </a:gs>
              <a:gs pos="100000">
                <a:schemeClr val="bg1"/>
              </a:gs>
            </a:gsLst>
            <a:lin ang="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sz="1351" b="0" dirty="0">
              <a:latin typeface="Arial" panose="020B0604020202020204" pitchFamily="34" charset="0"/>
              <a:ea typeface="等线" panose="02010600030101010101" pitchFamily="2" charset="-122"/>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hdr="0" dt="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等线" panose="02010600030101010101" pitchFamily="2" charset="-122"/>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Arial" panose="020B0604020202020204" pitchFamily="34" charset="0"/>
          <a:ea typeface="等线" panose="02010600030101010101" pitchFamily="2" charset="-122"/>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Arial" panose="020B0604020202020204" pitchFamily="34" charset="0"/>
          <a:ea typeface="等线" panose="02010600030101010101" pitchFamily="2" charset="-122"/>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b="0" kern="1200">
          <a:solidFill>
            <a:schemeClr val="tx1"/>
          </a:solidFill>
          <a:latin typeface="Arial" panose="020B0604020202020204" pitchFamily="34" charset="0"/>
          <a:ea typeface="等线" panose="02010600030101010101" pitchFamily="2" charset="-122"/>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Arial" panose="020B0604020202020204" pitchFamily="34" charset="0"/>
          <a:ea typeface="等线" panose="02010600030101010101" pitchFamily="2" charset="-122"/>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Arial" panose="020B0604020202020204" pitchFamily="34" charset="0"/>
          <a:ea typeface="等线" panose="02010600030101010101" pitchFamily="2" charset="-122"/>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docs.github.com/en/authentication/connecting-to-github-with-ssh/generating-a-new-ssh-key-and-adding-it-to-the-ssh-agent?platform=ma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0.png"/><Relationship Id="rId7"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ogin.aps.ericlyun.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ogin.aps.ericlyun.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s>
</file>

<file path=ppt/slides/_rels/slide4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8.jpe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50.png"/></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4.png"/></Relationships>
</file>

<file path=ppt/slides/_rels/slide4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54.png"/><Relationship Id="rId5" Type="http://schemas.openxmlformats.org/officeDocument/2006/relationships/image" Target="../media/image5.png"/><Relationship Id="rId10" Type="http://schemas.openxmlformats.org/officeDocument/2006/relationships/image" Target="../media/image53.png"/><Relationship Id="rId4" Type="http://schemas.openxmlformats.org/officeDocument/2006/relationships/image" Target="../media/image4.jpeg"/><Relationship Id="rId9"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jpeg"/><Relationship Id="rId7"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86310F-8931-A3DD-0D7E-E11527D83A2B}"/>
              </a:ext>
            </a:extLst>
          </p:cNvPr>
          <p:cNvSpPr>
            <a:spLocks noGrp="1"/>
          </p:cNvSpPr>
          <p:nvPr>
            <p:ph type="title"/>
          </p:nvPr>
        </p:nvSpPr>
        <p:spPr/>
        <p:txBody>
          <a:bodyPr/>
          <a:lstStyle/>
          <a:p>
            <a:r>
              <a:rPr kumimoji="1" lang="en-US" altLang="zh-CN" dirty="0"/>
              <a:t>Hands-on Schedule</a:t>
            </a:r>
            <a:endParaRPr kumimoji="1" lang="zh-CN" altLang="en-US" dirty="0"/>
          </a:p>
        </p:txBody>
      </p:sp>
      <p:sp>
        <p:nvSpPr>
          <p:cNvPr id="4" name="页脚占位符 3">
            <a:extLst>
              <a:ext uri="{FF2B5EF4-FFF2-40B4-BE49-F238E27FC236}">
                <a16:creationId xmlns:a16="http://schemas.microsoft.com/office/drawing/2014/main" id="{3D6E7A05-5288-D790-B9ED-9AA4D12CBAFF}"/>
              </a:ext>
            </a:extLst>
          </p:cNvPr>
          <p:cNvSpPr>
            <a:spLocks noGrp="1"/>
          </p:cNvSpPr>
          <p:nvPr>
            <p:ph type="ftr" sz="quarter" idx="11"/>
          </p:nvPr>
        </p:nvSpPr>
        <p:spPr/>
        <p:txBody>
          <a:bodyPr/>
          <a:lstStyle/>
          <a:p>
            <a:r>
              <a:rPr lang="en-US"/>
              <a:t>Yun (Eric) Liang @ Peking University</a:t>
            </a:r>
          </a:p>
        </p:txBody>
      </p:sp>
      <p:sp>
        <p:nvSpPr>
          <p:cNvPr id="5" name="灯片编号占位符 4">
            <a:extLst>
              <a:ext uri="{FF2B5EF4-FFF2-40B4-BE49-F238E27FC236}">
                <a16:creationId xmlns:a16="http://schemas.microsoft.com/office/drawing/2014/main" id="{72C90C64-5AA0-658F-0940-0FAF65D53237}"/>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151" name="矩形 150">
            <a:extLst>
              <a:ext uri="{FF2B5EF4-FFF2-40B4-BE49-F238E27FC236}">
                <a16:creationId xmlns:a16="http://schemas.microsoft.com/office/drawing/2014/main" id="{CF08841A-CEF8-D596-8E9E-15839783238D}"/>
              </a:ext>
            </a:extLst>
          </p:cNvPr>
          <p:cNvSpPr/>
          <p:nvPr/>
        </p:nvSpPr>
        <p:spPr>
          <a:xfrm>
            <a:off x="1976245" y="1129298"/>
            <a:ext cx="9289032" cy="3915599"/>
          </a:xfrm>
          <a:prstGeom prst="rect">
            <a:avLst/>
          </a:prstGeom>
          <a:solidFill>
            <a:srgbClr val="E3ECFA"/>
          </a:solidFill>
          <a:ln w="38100">
            <a:solidFill>
              <a:srgbClr val="375D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2" name="Rectangle 10">
            <a:extLst>
              <a:ext uri="{FF2B5EF4-FFF2-40B4-BE49-F238E27FC236}">
                <a16:creationId xmlns:a16="http://schemas.microsoft.com/office/drawing/2014/main" id="{E843ADED-D710-E81A-396A-309BDBCA7FB8}"/>
              </a:ext>
            </a:extLst>
          </p:cNvPr>
          <p:cNvSpPr/>
          <p:nvPr/>
        </p:nvSpPr>
        <p:spPr>
          <a:xfrm>
            <a:off x="3773597" y="1259961"/>
            <a:ext cx="3404604" cy="270481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Abstractions</a:t>
            </a:r>
          </a:p>
        </p:txBody>
      </p:sp>
      <p:pic>
        <p:nvPicPr>
          <p:cNvPr id="153" name="Picture 11">
            <a:extLst>
              <a:ext uri="{FF2B5EF4-FFF2-40B4-BE49-F238E27FC236}">
                <a16:creationId xmlns:a16="http://schemas.microsoft.com/office/drawing/2014/main" id="{44CE7A34-6FC3-B654-4357-D5024631DA1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351656" y="1458540"/>
            <a:ext cx="970263" cy="1039343"/>
          </a:xfrm>
          <a:prstGeom prst="rect">
            <a:avLst/>
          </a:prstGeom>
        </p:spPr>
      </p:pic>
      <p:sp>
        <p:nvSpPr>
          <p:cNvPr id="154" name="TextBox 12">
            <a:extLst>
              <a:ext uri="{FF2B5EF4-FFF2-40B4-BE49-F238E27FC236}">
                <a16:creationId xmlns:a16="http://schemas.microsoft.com/office/drawing/2014/main" id="{03C5D7E3-F554-93F0-AD1D-843022D0F008}"/>
              </a:ext>
            </a:extLst>
          </p:cNvPr>
          <p:cNvSpPr txBox="1"/>
          <p:nvPr/>
        </p:nvSpPr>
        <p:spPr>
          <a:xfrm>
            <a:off x="2362138" y="2422734"/>
            <a:ext cx="949299" cy="523220"/>
          </a:xfrm>
          <a:prstGeom prst="rect">
            <a:avLst/>
          </a:prstGeom>
          <a:noFill/>
        </p:spPr>
        <p:txBody>
          <a:bodyPr wrap="none" rtlCol="0">
            <a:spAutoFit/>
          </a:bodyPr>
          <a:lstStyle/>
          <a:p>
            <a:r>
              <a:rPr lang="en-US" sz="2800" b="1"/>
              <a:t>MLIR</a:t>
            </a:r>
          </a:p>
        </p:txBody>
      </p:sp>
      <p:sp>
        <p:nvSpPr>
          <p:cNvPr id="155" name="TextBox 15">
            <a:extLst>
              <a:ext uri="{FF2B5EF4-FFF2-40B4-BE49-F238E27FC236}">
                <a16:creationId xmlns:a16="http://schemas.microsoft.com/office/drawing/2014/main" id="{F8FB0A76-7C7C-8E49-B985-5946B8CB7E62}"/>
              </a:ext>
            </a:extLst>
          </p:cNvPr>
          <p:cNvSpPr txBox="1"/>
          <p:nvPr/>
        </p:nvSpPr>
        <p:spPr>
          <a:xfrm>
            <a:off x="3892690" y="2170194"/>
            <a:ext cx="1044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Affine</a:t>
            </a:r>
          </a:p>
        </p:txBody>
      </p:sp>
      <p:sp>
        <p:nvSpPr>
          <p:cNvPr id="156" name="TextBox 16">
            <a:extLst>
              <a:ext uri="{FF2B5EF4-FFF2-40B4-BE49-F238E27FC236}">
                <a16:creationId xmlns:a16="http://schemas.microsoft.com/office/drawing/2014/main" id="{E3B6EEBD-E2A1-D2D3-7622-BCF62F67685C}"/>
              </a:ext>
            </a:extLst>
          </p:cNvPr>
          <p:cNvSpPr txBox="1"/>
          <p:nvPr/>
        </p:nvSpPr>
        <p:spPr>
          <a:xfrm>
            <a:off x="5038403" y="2170194"/>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SCF</a:t>
            </a:r>
          </a:p>
        </p:txBody>
      </p:sp>
      <p:sp>
        <p:nvSpPr>
          <p:cNvPr id="157" name="TextBox 17">
            <a:extLst>
              <a:ext uri="{FF2B5EF4-FFF2-40B4-BE49-F238E27FC236}">
                <a16:creationId xmlns:a16="http://schemas.microsoft.com/office/drawing/2014/main" id="{0AF958C3-24CB-2594-9CD3-53D7A684A867}"/>
              </a:ext>
            </a:extLst>
          </p:cNvPr>
          <p:cNvSpPr txBox="1"/>
          <p:nvPr/>
        </p:nvSpPr>
        <p:spPr>
          <a:xfrm>
            <a:off x="3892690" y="2601751"/>
            <a:ext cx="1044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err="1"/>
              <a:t>MemRef</a:t>
            </a:r>
            <a:endParaRPr lang="en-US" dirty="0"/>
          </a:p>
        </p:txBody>
      </p:sp>
      <p:sp>
        <p:nvSpPr>
          <p:cNvPr id="158" name="TextBox 18">
            <a:extLst>
              <a:ext uri="{FF2B5EF4-FFF2-40B4-BE49-F238E27FC236}">
                <a16:creationId xmlns:a16="http://schemas.microsoft.com/office/drawing/2014/main" id="{91E356EB-F407-85BE-1FB6-6FB5BEC24EF5}"/>
              </a:ext>
            </a:extLst>
          </p:cNvPr>
          <p:cNvSpPr txBox="1"/>
          <p:nvPr/>
        </p:nvSpPr>
        <p:spPr>
          <a:xfrm>
            <a:off x="5038403" y="2601751"/>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Arith</a:t>
            </a:r>
          </a:p>
        </p:txBody>
      </p:sp>
      <p:sp>
        <p:nvSpPr>
          <p:cNvPr id="159" name="TextBox 22">
            <a:extLst>
              <a:ext uri="{FF2B5EF4-FFF2-40B4-BE49-F238E27FC236}">
                <a16:creationId xmlns:a16="http://schemas.microsoft.com/office/drawing/2014/main" id="{4E250920-4DEF-9D92-9B4E-D02BEA556699}"/>
              </a:ext>
            </a:extLst>
          </p:cNvPr>
          <p:cNvSpPr txBox="1"/>
          <p:nvPr/>
        </p:nvSpPr>
        <p:spPr>
          <a:xfrm>
            <a:off x="5038403" y="1738637"/>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Linalg</a:t>
            </a:r>
          </a:p>
        </p:txBody>
      </p:sp>
      <p:sp>
        <p:nvSpPr>
          <p:cNvPr id="160" name="TextBox 23">
            <a:extLst>
              <a:ext uri="{FF2B5EF4-FFF2-40B4-BE49-F238E27FC236}">
                <a16:creationId xmlns:a16="http://schemas.microsoft.com/office/drawing/2014/main" id="{353EEC66-B969-7EAC-361C-31146B091AE9}"/>
              </a:ext>
            </a:extLst>
          </p:cNvPr>
          <p:cNvSpPr txBox="1"/>
          <p:nvPr/>
        </p:nvSpPr>
        <p:spPr>
          <a:xfrm>
            <a:off x="3892635" y="1738637"/>
            <a:ext cx="1044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Tensor</a:t>
            </a:r>
          </a:p>
        </p:txBody>
      </p:sp>
      <p:sp>
        <p:nvSpPr>
          <p:cNvPr id="161" name="TextBox 25">
            <a:extLst>
              <a:ext uri="{FF2B5EF4-FFF2-40B4-BE49-F238E27FC236}">
                <a16:creationId xmlns:a16="http://schemas.microsoft.com/office/drawing/2014/main" id="{15FBA6B6-ED65-DCDD-F0BC-CC35F06907FB}"/>
              </a:ext>
            </a:extLst>
          </p:cNvPr>
          <p:cNvSpPr txBox="1"/>
          <p:nvPr/>
        </p:nvSpPr>
        <p:spPr>
          <a:xfrm>
            <a:off x="3892690" y="3033308"/>
            <a:ext cx="1044000" cy="369332"/>
          </a:xfrm>
          <a:prstGeom prst="rect">
            <a:avLst/>
          </a:prstGeom>
          <a:solidFill>
            <a:schemeClr val="bg1"/>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CMT</a:t>
            </a:r>
          </a:p>
        </p:txBody>
      </p:sp>
      <p:sp>
        <p:nvSpPr>
          <p:cNvPr id="162" name="TextBox 26">
            <a:extLst>
              <a:ext uri="{FF2B5EF4-FFF2-40B4-BE49-F238E27FC236}">
                <a16:creationId xmlns:a16="http://schemas.microsoft.com/office/drawing/2014/main" id="{5B031206-0AFA-4019-CA7B-B117E9EF9028}"/>
              </a:ext>
            </a:extLst>
          </p:cNvPr>
          <p:cNvSpPr txBox="1"/>
          <p:nvPr/>
        </p:nvSpPr>
        <p:spPr>
          <a:xfrm>
            <a:off x="5038402" y="3033308"/>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Firrtl</a:t>
            </a:r>
          </a:p>
        </p:txBody>
      </p:sp>
      <p:sp>
        <p:nvSpPr>
          <p:cNvPr id="163" name="TextBox 27">
            <a:extLst>
              <a:ext uri="{FF2B5EF4-FFF2-40B4-BE49-F238E27FC236}">
                <a16:creationId xmlns:a16="http://schemas.microsoft.com/office/drawing/2014/main" id="{20F50EB2-6C08-2F4B-4020-2A9CF074B0DC}"/>
              </a:ext>
            </a:extLst>
          </p:cNvPr>
          <p:cNvSpPr txBox="1"/>
          <p:nvPr/>
        </p:nvSpPr>
        <p:spPr>
          <a:xfrm>
            <a:off x="6111585" y="2170194"/>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Stream</a:t>
            </a:r>
          </a:p>
        </p:txBody>
      </p:sp>
      <p:sp>
        <p:nvSpPr>
          <p:cNvPr id="164" name="TextBox 28">
            <a:extLst>
              <a:ext uri="{FF2B5EF4-FFF2-40B4-BE49-F238E27FC236}">
                <a16:creationId xmlns:a16="http://schemas.microsoft.com/office/drawing/2014/main" id="{2D984511-C05B-740B-5DE8-470B9F95EA2B}"/>
              </a:ext>
            </a:extLst>
          </p:cNvPr>
          <p:cNvSpPr txBox="1"/>
          <p:nvPr/>
        </p:nvSpPr>
        <p:spPr>
          <a:xfrm>
            <a:off x="6111585" y="2603066"/>
            <a:ext cx="972000" cy="369332"/>
          </a:xfrm>
          <a:prstGeom prst="rect">
            <a:avLst/>
          </a:prstGeom>
          <a:solidFill>
            <a:schemeClr val="bg1"/>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APS</a:t>
            </a:r>
          </a:p>
        </p:txBody>
      </p:sp>
      <p:sp>
        <p:nvSpPr>
          <p:cNvPr id="165" name="TextBox 29">
            <a:extLst>
              <a:ext uri="{FF2B5EF4-FFF2-40B4-BE49-F238E27FC236}">
                <a16:creationId xmlns:a16="http://schemas.microsoft.com/office/drawing/2014/main" id="{FFE08A64-C1B8-2C63-4696-585FDDFDC065}"/>
              </a:ext>
            </a:extLst>
          </p:cNvPr>
          <p:cNvSpPr txBox="1"/>
          <p:nvPr/>
        </p:nvSpPr>
        <p:spPr>
          <a:xfrm>
            <a:off x="3892635" y="3464867"/>
            <a:ext cx="1044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hw</a:t>
            </a:r>
          </a:p>
        </p:txBody>
      </p:sp>
      <p:sp>
        <p:nvSpPr>
          <p:cNvPr id="166" name="TextBox 30">
            <a:extLst>
              <a:ext uri="{FF2B5EF4-FFF2-40B4-BE49-F238E27FC236}">
                <a16:creationId xmlns:a16="http://schemas.microsoft.com/office/drawing/2014/main" id="{73430700-5CDB-08B0-9C3A-C881125D2247}"/>
              </a:ext>
            </a:extLst>
          </p:cNvPr>
          <p:cNvSpPr txBox="1"/>
          <p:nvPr/>
        </p:nvSpPr>
        <p:spPr>
          <a:xfrm>
            <a:off x="5038403" y="3464867"/>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comb</a:t>
            </a:r>
          </a:p>
        </p:txBody>
      </p:sp>
      <p:sp>
        <p:nvSpPr>
          <p:cNvPr id="167" name="TextBox 32">
            <a:extLst>
              <a:ext uri="{FF2B5EF4-FFF2-40B4-BE49-F238E27FC236}">
                <a16:creationId xmlns:a16="http://schemas.microsoft.com/office/drawing/2014/main" id="{DAE5686A-0F2D-C24F-6C6B-D434CDF83D81}"/>
              </a:ext>
            </a:extLst>
          </p:cNvPr>
          <p:cNvSpPr txBox="1"/>
          <p:nvPr/>
        </p:nvSpPr>
        <p:spPr>
          <a:xfrm>
            <a:off x="6096000" y="3464867"/>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seq</a:t>
            </a:r>
          </a:p>
        </p:txBody>
      </p:sp>
      <p:sp>
        <p:nvSpPr>
          <p:cNvPr id="168" name="Rectangle 97">
            <a:extLst>
              <a:ext uri="{FF2B5EF4-FFF2-40B4-BE49-F238E27FC236}">
                <a16:creationId xmlns:a16="http://schemas.microsoft.com/office/drawing/2014/main" id="{9CD07647-F577-486F-E144-42A64D107117}"/>
              </a:ext>
            </a:extLst>
          </p:cNvPr>
          <p:cNvSpPr/>
          <p:nvPr/>
        </p:nvSpPr>
        <p:spPr>
          <a:xfrm>
            <a:off x="4513857" y="5211541"/>
            <a:ext cx="6751420" cy="791432"/>
          </a:xfrm>
          <a:prstGeom prst="rect">
            <a:avLst/>
          </a:prstGeom>
          <a:solidFill>
            <a:schemeClr val="accent1"/>
          </a:solidFill>
          <a:ln>
            <a:solidFill>
              <a:srgbClr val="375D8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t>EDA Backends</a:t>
            </a:r>
          </a:p>
        </p:txBody>
      </p:sp>
      <p:sp>
        <p:nvSpPr>
          <p:cNvPr id="169" name="Rectangle 90">
            <a:extLst>
              <a:ext uri="{FF2B5EF4-FFF2-40B4-BE49-F238E27FC236}">
                <a16:creationId xmlns:a16="http://schemas.microsoft.com/office/drawing/2014/main" id="{2A8D7923-70E9-837F-CB7A-E67DF0CC2746}"/>
              </a:ext>
            </a:extLst>
          </p:cNvPr>
          <p:cNvSpPr/>
          <p:nvPr/>
        </p:nvSpPr>
        <p:spPr>
          <a:xfrm>
            <a:off x="6158738" y="5640473"/>
            <a:ext cx="1266674" cy="265291"/>
          </a:xfrm>
          <a:prstGeom prst="rect">
            <a:avLst/>
          </a:prstGeom>
          <a:solidFill>
            <a:schemeClr val="bg1">
              <a:lumMod val="95000"/>
            </a:schemeClr>
          </a:solidFill>
          <a:ln>
            <a:solidFill>
              <a:srgbClr val="37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Synthesis</a:t>
            </a:r>
          </a:p>
        </p:txBody>
      </p:sp>
      <p:sp>
        <p:nvSpPr>
          <p:cNvPr id="170" name="Rectangle 90">
            <a:extLst>
              <a:ext uri="{FF2B5EF4-FFF2-40B4-BE49-F238E27FC236}">
                <a16:creationId xmlns:a16="http://schemas.microsoft.com/office/drawing/2014/main" id="{A7E21A03-31E0-8F81-B6FA-68FE827BA6DD}"/>
              </a:ext>
            </a:extLst>
          </p:cNvPr>
          <p:cNvSpPr/>
          <p:nvPr/>
        </p:nvSpPr>
        <p:spPr>
          <a:xfrm>
            <a:off x="4779731" y="5640473"/>
            <a:ext cx="1266674" cy="265291"/>
          </a:xfrm>
          <a:prstGeom prst="rect">
            <a:avLst/>
          </a:prstGeom>
          <a:solidFill>
            <a:schemeClr val="bg1">
              <a:lumMod val="95000"/>
            </a:schemeClr>
          </a:solidFill>
          <a:ln>
            <a:solidFill>
              <a:srgbClr val="37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Simulation</a:t>
            </a:r>
          </a:p>
        </p:txBody>
      </p:sp>
      <p:sp>
        <p:nvSpPr>
          <p:cNvPr id="171" name="Rectangle 90">
            <a:extLst>
              <a:ext uri="{FF2B5EF4-FFF2-40B4-BE49-F238E27FC236}">
                <a16:creationId xmlns:a16="http://schemas.microsoft.com/office/drawing/2014/main" id="{8D3DC80A-65C3-5382-5DA1-03029E2042D3}"/>
              </a:ext>
            </a:extLst>
          </p:cNvPr>
          <p:cNvSpPr/>
          <p:nvPr/>
        </p:nvSpPr>
        <p:spPr>
          <a:xfrm>
            <a:off x="8947091" y="5640473"/>
            <a:ext cx="2015751" cy="265291"/>
          </a:xfrm>
          <a:prstGeom prst="rect">
            <a:avLst/>
          </a:prstGeom>
          <a:solidFill>
            <a:schemeClr val="bg1">
              <a:lumMod val="95000"/>
            </a:schemeClr>
          </a:solidFill>
          <a:ln>
            <a:solidFill>
              <a:srgbClr val="37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FPGA Deployment</a:t>
            </a:r>
          </a:p>
        </p:txBody>
      </p:sp>
      <p:sp>
        <p:nvSpPr>
          <p:cNvPr id="172" name="圆角右箭头 171">
            <a:extLst>
              <a:ext uri="{FF2B5EF4-FFF2-40B4-BE49-F238E27FC236}">
                <a16:creationId xmlns:a16="http://schemas.microsoft.com/office/drawing/2014/main" id="{FF584C55-4DC5-6FDA-D52D-587BCE322C99}"/>
              </a:ext>
            </a:extLst>
          </p:cNvPr>
          <p:cNvSpPr/>
          <p:nvPr/>
        </p:nvSpPr>
        <p:spPr>
          <a:xfrm rot="10800000" flipH="1">
            <a:off x="3368516" y="5044896"/>
            <a:ext cx="1131796" cy="907555"/>
          </a:xfrm>
          <a:prstGeom prst="bentArrow">
            <a:avLst>
              <a:gd name="adj1" fmla="val 31117"/>
              <a:gd name="adj2" fmla="val 25000"/>
              <a:gd name="adj3" fmla="val 25000"/>
              <a:gd name="adj4" fmla="val 4375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3" name="折角形 172">
            <a:extLst>
              <a:ext uri="{FF2B5EF4-FFF2-40B4-BE49-F238E27FC236}">
                <a16:creationId xmlns:a16="http://schemas.microsoft.com/office/drawing/2014/main" id="{379D1886-E14E-09E1-4A3B-9C15C03962A1}"/>
              </a:ext>
            </a:extLst>
          </p:cNvPr>
          <p:cNvSpPr/>
          <p:nvPr/>
        </p:nvSpPr>
        <p:spPr>
          <a:xfrm rot="10800000">
            <a:off x="1059503" y="1864813"/>
            <a:ext cx="685625" cy="902961"/>
          </a:xfrm>
          <a:prstGeom prst="foldedCorner">
            <a:avLst>
              <a:gd name="adj" fmla="val 40530"/>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74" name="TextBox 65">
            <a:extLst>
              <a:ext uri="{FF2B5EF4-FFF2-40B4-BE49-F238E27FC236}">
                <a16:creationId xmlns:a16="http://schemas.microsoft.com/office/drawing/2014/main" id="{4FABFEC1-7EE5-8D76-D450-538F29E9B696}"/>
              </a:ext>
            </a:extLst>
          </p:cNvPr>
          <p:cNvSpPr txBox="1"/>
          <p:nvPr/>
        </p:nvSpPr>
        <p:spPr>
          <a:xfrm>
            <a:off x="1018346" y="2165470"/>
            <a:ext cx="803542" cy="461665"/>
          </a:xfrm>
          <a:prstGeom prst="rect">
            <a:avLst/>
          </a:prstGeom>
          <a:noFill/>
        </p:spPr>
        <p:txBody>
          <a:bodyPr wrap="square">
            <a:spAutoFit/>
          </a:bodyPr>
          <a:lstStyle/>
          <a:p>
            <a:pPr algn="ctr"/>
            <a:r>
              <a:rPr kumimoji="0" lang="en-US" sz="2400" i="0" u="none" strike="noStrike" kern="1200" cap="none" spc="0" normalizeH="0" baseline="0" noProof="0" dirty="0">
                <a:ln>
                  <a:noFill/>
                </a:ln>
                <a:solidFill>
                  <a:schemeClr val="bg1"/>
                </a:solidFill>
                <a:effectLst/>
                <a:uLnTx/>
                <a:uFillTx/>
                <a:latin typeface="Calibri"/>
                <a:ea typeface="+mn-ea"/>
                <a:cs typeface="+mn-cs"/>
              </a:rPr>
              <a:t>Apps</a:t>
            </a:r>
            <a:endParaRPr lang="en-US" sz="1600" dirty="0">
              <a:solidFill>
                <a:schemeClr val="bg1"/>
              </a:solidFill>
            </a:endParaRPr>
          </a:p>
        </p:txBody>
      </p:sp>
      <p:sp>
        <p:nvSpPr>
          <p:cNvPr id="175" name="Rectangle 90">
            <a:extLst>
              <a:ext uri="{FF2B5EF4-FFF2-40B4-BE49-F238E27FC236}">
                <a16:creationId xmlns:a16="http://schemas.microsoft.com/office/drawing/2014/main" id="{413CBF58-72F6-AD47-62E2-391EE71D14E5}"/>
              </a:ext>
            </a:extLst>
          </p:cNvPr>
          <p:cNvSpPr/>
          <p:nvPr/>
        </p:nvSpPr>
        <p:spPr>
          <a:xfrm>
            <a:off x="7564120" y="5642903"/>
            <a:ext cx="1266673" cy="265291"/>
          </a:xfrm>
          <a:prstGeom prst="rect">
            <a:avLst/>
          </a:prstGeom>
          <a:solidFill>
            <a:schemeClr val="bg1">
              <a:lumMod val="95000"/>
            </a:schemeClr>
          </a:solidFill>
          <a:ln>
            <a:solidFill>
              <a:srgbClr val="37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Phys. </a:t>
            </a:r>
            <a:r>
              <a:rPr lang="en-US" dirty="0" err="1">
                <a:solidFill>
                  <a:schemeClr val="tx1"/>
                </a:solidFill>
              </a:rPr>
              <a:t>Impl</a:t>
            </a:r>
            <a:r>
              <a:rPr lang="en-US" dirty="0">
                <a:solidFill>
                  <a:schemeClr val="tx1"/>
                </a:solidFill>
              </a:rPr>
              <a:t>.</a:t>
            </a:r>
          </a:p>
        </p:txBody>
      </p:sp>
      <p:sp>
        <p:nvSpPr>
          <p:cNvPr id="177" name="Rectangle 93">
            <a:extLst>
              <a:ext uri="{FF2B5EF4-FFF2-40B4-BE49-F238E27FC236}">
                <a16:creationId xmlns:a16="http://schemas.microsoft.com/office/drawing/2014/main" id="{9E1A0676-0097-3931-813E-7DDC0E231C39}"/>
              </a:ext>
            </a:extLst>
          </p:cNvPr>
          <p:cNvSpPr/>
          <p:nvPr/>
        </p:nvSpPr>
        <p:spPr>
          <a:xfrm>
            <a:off x="3773597" y="4036211"/>
            <a:ext cx="3404604" cy="812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Circuit</a:t>
            </a:r>
          </a:p>
        </p:txBody>
      </p:sp>
      <p:sp>
        <p:nvSpPr>
          <p:cNvPr id="178" name="TextBox 5">
            <a:extLst>
              <a:ext uri="{FF2B5EF4-FFF2-40B4-BE49-F238E27FC236}">
                <a16:creationId xmlns:a16="http://schemas.microsoft.com/office/drawing/2014/main" id="{4B814942-A150-880C-1E69-E4D243196C12}"/>
              </a:ext>
            </a:extLst>
          </p:cNvPr>
          <p:cNvSpPr txBox="1"/>
          <p:nvPr/>
        </p:nvSpPr>
        <p:spPr>
          <a:xfrm>
            <a:off x="3863752" y="4437112"/>
            <a:ext cx="1728192" cy="3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GAA abstraction</a:t>
            </a:r>
          </a:p>
        </p:txBody>
      </p:sp>
      <p:sp>
        <p:nvSpPr>
          <p:cNvPr id="179" name="TextBox 7">
            <a:extLst>
              <a:ext uri="{FF2B5EF4-FFF2-40B4-BE49-F238E27FC236}">
                <a16:creationId xmlns:a16="http://schemas.microsoft.com/office/drawing/2014/main" id="{B582A71E-ED76-5EB1-B5CA-387C7EB03EA9}"/>
              </a:ext>
            </a:extLst>
          </p:cNvPr>
          <p:cNvSpPr txBox="1"/>
          <p:nvPr/>
        </p:nvSpPr>
        <p:spPr>
          <a:xfrm>
            <a:off x="5714344" y="4437112"/>
            <a:ext cx="1353656" cy="3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Dyn pipeline</a:t>
            </a:r>
          </a:p>
        </p:txBody>
      </p:sp>
      <p:sp>
        <p:nvSpPr>
          <p:cNvPr id="180" name="Rectangle 6">
            <a:extLst>
              <a:ext uri="{FF2B5EF4-FFF2-40B4-BE49-F238E27FC236}">
                <a16:creationId xmlns:a16="http://schemas.microsoft.com/office/drawing/2014/main" id="{5DEFA6D1-1F91-4CE3-B4B8-5C36A808A6A3}"/>
              </a:ext>
            </a:extLst>
          </p:cNvPr>
          <p:cNvSpPr/>
          <p:nvPr/>
        </p:nvSpPr>
        <p:spPr>
          <a:xfrm>
            <a:off x="7449704" y="1259961"/>
            <a:ext cx="3646936" cy="1135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a:ea typeface="+mn-ea"/>
                <a:cs typeface="+mn-cs"/>
              </a:rPr>
              <a:t>Synthesis</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1" name="Rectangle: Rounded Corners 71">
            <a:extLst>
              <a:ext uri="{FF2B5EF4-FFF2-40B4-BE49-F238E27FC236}">
                <a16:creationId xmlns:a16="http://schemas.microsoft.com/office/drawing/2014/main" id="{CCBBC0FA-5854-22AF-C6FD-69619DCC0DE7}"/>
              </a:ext>
            </a:extLst>
          </p:cNvPr>
          <p:cNvSpPr/>
          <p:nvPr/>
        </p:nvSpPr>
        <p:spPr>
          <a:xfrm>
            <a:off x="7425412" y="3795067"/>
            <a:ext cx="3671228" cy="1135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Architecture</a:t>
            </a:r>
          </a:p>
        </p:txBody>
      </p:sp>
      <p:sp>
        <p:nvSpPr>
          <p:cNvPr id="182" name="Rectangle 90">
            <a:extLst>
              <a:ext uri="{FF2B5EF4-FFF2-40B4-BE49-F238E27FC236}">
                <a16:creationId xmlns:a16="http://schemas.microsoft.com/office/drawing/2014/main" id="{67334665-19B2-7E27-FF8C-C0CB07B9DFCF}"/>
              </a:ext>
            </a:extLst>
          </p:cNvPr>
          <p:cNvSpPr/>
          <p:nvPr/>
        </p:nvSpPr>
        <p:spPr>
          <a:xfrm>
            <a:off x="7528082" y="4228138"/>
            <a:ext cx="1620000" cy="2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dirty="0">
                <a:solidFill>
                  <a:prstClr val="black"/>
                </a:solidFill>
              </a:rPr>
              <a:t>Interconnect</a:t>
            </a:r>
          </a:p>
        </p:txBody>
      </p:sp>
      <p:sp>
        <p:nvSpPr>
          <p:cNvPr id="183" name="Rectangle 91">
            <a:extLst>
              <a:ext uri="{FF2B5EF4-FFF2-40B4-BE49-F238E27FC236}">
                <a16:creationId xmlns:a16="http://schemas.microsoft.com/office/drawing/2014/main" id="{BBFFB425-FC4E-78BA-ACEB-674D8BC1E23E}"/>
              </a:ext>
            </a:extLst>
          </p:cNvPr>
          <p:cNvSpPr/>
          <p:nvPr/>
        </p:nvSpPr>
        <p:spPr>
          <a:xfrm>
            <a:off x="9250751" y="4231320"/>
            <a:ext cx="1742400" cy="2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dirty="0">
                <a:solidFill>
                  <a:prstClr val="black"/>
                </a:solidFill>
              </a:rPr>
              <a:t>Memory System </a:t>
            </a:r>
          </a:p>
        </p:txBody>
      </p:sp>
      <p:sp>
        <p:nvSpPr>
          <p:cNvPr id="184" name="Rectangle 92">
            <a:extLst>
              <a:ext uri="{FF2B5EF4-FFF2-40B4-BE49-F238E27FC236}">
                <a16:creationId xmlns:a16="http://schemas.microsoft.com/office/drawing/2014/main" id="{22EB7FA8-81EF-39F9-F47C-D43D24A5593D}"/>
              </a:ext>
            </a:extLst>
          </p:cNvPr>
          <p:cNvSpPr/>
          <p:nvPr/>
        </p:nvSpPr>
        <p:spPr>
          <a:xfrm>
            <a:off x="7528082" y="4575128"/>
            <a:ext cx="1620000" cy="2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Task Scheduler</a:t>
            </a:r>
          </a:p>
        </p:txBody>
      </p:sp>
      <p:sp>
        <p:nvSpPr>
          <p:cNvPr id="185" name="Rectangle 93">
            <a:extLst>
              <a:ext uri="{FF2B5EF4-FFF2-40B4-BE49-F238E27FC236}">
                <a16:creationId xmlns:a16="http://schemas.microsoft.com/office/drawing/2014/main" id="{88F0EA84-24F0-6C4B-BE4C-DFA5F1A89E4F}"/>
              </a:ext>
            </a:extLst>
          </p:cNvPr>
          <p:cNvSpPr/>
          <p:nvPr/>
        </p:nvSpPr>
        <p:spPr>
          <a:xfrm>
            <a:off x="7443765" y="2517057"/>
            <a:ext cx="3645204" cy="1135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Compiler</a:t>
            </a:r>
          </a:p>
        </p:txBody>
      </p:sp>
      <p:sp>
        <p:nvSpPr>
          <p:cNvPr id="186" name="Rectangle 94">
            <a:extLst>
              <a:ext uri="{FF2B5EF4-FFF2-40B4-BE49-F238E27FC236}">
                <a16:creationId xmlns:a16="http://schemas.microsoft.com/office/drawing/2014/main" id="{4E3C17B8-6CF9-D205-B282-256E48917055}"/>
              </a:ext>
            </a:extLst>
          </p:cNvPr>
          <p:cNvSpPr/>
          <p:nvPr/>
        </p:nvSpPr>
        <p:spPr>
          <a:xfrm>
            <a:off x="9232663" y="2961825"/>
            <a:ext cx="1701236"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C/C++ Frontend</a:t>
            </a:r>
          </a:p>
        </p:txBody>
      </p:sp>
      <p:sp>
        <p:nvSpPr>
          <p:cNvPr id="187" name="Rectangle 95">
            <a:extLst>
              <a:ext uri="{FF2B5EF4-FFF2-40B4-BE49-F238E27FC236}">
                <a16:creationId xmlns:a16="http://schemas.microsoft.com/office/drawing/2014/main" id="{79927A30-44EF-F1E7-65F9-BFACDFE85E30}"/>
              </a:ext>
            </a:extLst>
          </p:cNvPr>
          <p:cNvSpPr/>
          <p:nvPr/>
        </p:nvSpPr>
        <p:spPr>
          <a:xfrm>
            <a:off x="7612662" y="2961825"/>
            <a:ext cx="1494715" cy="6281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Pattern-based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Retargeting</a:t>
            </a:r>
          </a:p>
        </p:txBody>
      </p:sp>
      <p:sp>
        <p:nvSpPr>
          <p:cNvPr id="188" name="Rectangle 96">
            <a:extLst>
              <a:ext uri="{FF2B5EF4-FFF2-40B4-BE49-F238E27FC236}">
                <a16:creationId xmlns:a16="http://schemas.microsoft.com/office/drawing/2014/main" id="{5720BB77-2030-0A7B-185E-99BB7A67DCE0}"/>
              </a:ext>
            </a:extLst>
          </p:cNvPr>
          <p:cNvSpPr/>
          <p:nvPr/>
        </p:nvSpPr>
        <p:spPr>
          <a:xfrm>
            <a:off x="9232662" y="3301068"/>
            <a:ext cx="1701235"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ML Pipeline</a:t>
            </a:r>
          </a:p>
        </p:txBody>
      </p:sp>
      <p:sp>
        <p:nvSpPr>
          <p:cNvPr id="189" name="Rectangle 92">
            <a:extLst>
              <a:ext uri="{FF2B5EF4-FFF2-40B4-BE49-F238E27FC236}">
                <a16:creationId xmlns:a16="http://schemas.microsoft.com/office/drawing/2014/main" id="{74E01553-2FBA-E482-FE52-3C4D0838DC85}"/>
              </a:ext>
            </a:extLst>
          </p:cNvPr>
          <p:cNvSpPr/>
          <p:nvPr/>
        </p:nvSpPr>
        <p:spPr>
          <a:xfrm>
            <a:off x="9250752" y="4573704"/>
            <a:ext cx="1742400" cy="2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HDL Elaboration</a:t>
            </a:r>
          </a:p>
        </p:txBody>
      </p:sp>
      <p:sp>
        <p:nvSpPr>
          <p:cNvPr id="190" name="Rectangle 91">
            <a:extLst>
              <a:ext uri="{FF2B5EF4-FFF2-40B4-BE49-F238E27FC236}">
                <a16:creationId xmlns:a16="http://schemas.microsoft.com/office/drawing/2014/main" id="{0611B232-810E-EFC2-9D39-69789199846D}"/>
              </a:ext>
            </a:extLst>
          </p:cNvPr>
          <p:cNvSpPr/>
          <p:nvPr/>
        </p:nvSpPr>
        <p:spPr>
          <a:xfrm>
            <a:off x="7612662" y="1678651"/>
            <a:ext cx="1620000" cy="2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ADL Language</a:t>
            </a:r>
          </a:p>
        </p:txBody>
      </p:sp>
      <p:sp>
        <p:nvSpPr>
          <p:cNvPr id="191" name="Rectangle 95">
            <a:extLst>
              <a:ext uri="{FF2B5EF4-FFF2-40B4-BE49-F238E27FC236}">
                <a16:creationId xmlns:a16="http://schemas.microsoft.com/office/drawing/2014/main" id="{C3A4E08B-FB1A-0E4F-57D4-C32FCAD0AA23}"/>
              </a:ext>
            </a:extLst>
          </p:cNvPr>
          <p:cNvSpPr/>
          <p:nvPr/>
        </p:nvSpPr>
        <p:spPr>
          <a:xfrm>
            <a:off x="9343002" y="1672796"/>
            <a:ext cx="1620000" cy="2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Analysis</a:t>
            </a:r>
          </a:p>
        </p:txBody>
      </p:sp>
      <p:sp>
        <p:nvSpPr>
          <p:cNvPr id="192" name="Rectangle 95">
            <a:extLst>
              <a:ext uri="{FF2B5EF4-FFF2-40B4-BE49-F238E27FC236}">
                <a16:creationId xmlns:a16="http://schemas.microsoft.com/office/drawing/2014/main" id="{A1187429-8D98-7DC1-142D-053C582CF906}"/>
              </a:ext>
            </a:extLst>
          </p:cNvPr>
          <p:cNvSpPr/>
          <p:nvPr/>
        </p:nvSpPr>
        <p:spPr>
          <a:xfrm>
            <a:off x="7612662" y="2029312"/>
            <a:ext cx="1620000" cy="2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Transform</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3" name="Rectangle 95">
            <a:extLst>
              <a:ext uri="{FF2B5EF4-FFF2-40B4-BE49-F238E27FC236}">
                <a16:creationId xmlns:a16="http://schemas.microsoft.com/office/drawing/2014/main" id="{E27CB4DA-595B-837A-D800-D6455875F7EE}"/>
              </a:ext>
            </a:extLst>
          </p:cNvPr>
          <p:cNvSpPr/>
          <p:nvPr/>
        </p:nvSpPr>
        <p:spPr>
          <a:xfrm>
            <a:off x="9335331" y="2029312"/>
            <a:ext cx="1620000" cy="2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Scheduling</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4" name="圆角右箭头 193">
            <a:extLst>
              <a:ext uri="{FF2B5EF4-FFF2-40B4-BE49-F238E27FC236}">
                <a16:creationId xmlns:a16="http://schemas.microsoft.com/office/drawing/2014/main" id="{210A5966-1C24-6DAD-8E34-00BBCEA73EAF}"/>
              </a:ext>
            </a:extLst>
          </p:cNvPr>
          <p:cNvSpPr/>
          <p:nvPr/>
        </p:nvSpPr>
        <p:spPr>
          <a:xfrm rot="10800000" flipH="1">
            <a:off x="1366131" y="2941254"/>
            <a:ext cx="2407465" cy="596611"/>
          </a:xfrm>
          <a:prstGeom prst="bentArrow">
            <a:avLst>
              <a:gd name="adj1" fmla="val 37772"/>
              <a:gd name="adj2" fmla="val 35035"/>
              <a:gd name="adj3" fmla="val 37772"/>
              <a:gd name="adj4" fmla="val 4375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95" name="Rectangle 95">
            <a:extLst>
              <a:ext uri="{FF2B5EF4-FFF2-40B4-BE49-F238E27FC236}">
                <a16:creationId xmlns:a16="http://schemas.microsoft.com/office/drawing/2014/main" id="{B8DC8B01-EABF-EC04-626B-97BD3ABD96AF}"/>
              </a:ext>
            </a:extLst>
          </p:cNvPr>
          <p:cNvSpPr/>
          <p:nvPr/>
        </p:nvSpPr>
        <p:spPr>
          <a:xfrm>
            <a:off x="1821888" y="3007501"/>
            <a:ext cx="1560617" cy="6281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Flexible-levels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Instr. Finding</a:t>
            </a:r>
          </a:p>
        </p:txBody>
      </p:sp>
      <p:grpSp>
        <p:nvGrpSpPr>
          <p:cNvPr id="196" name="组合 195">
            <a:extLst>
              <a:ext uri="{FF2B5EF4-FFF2-40B4-BE49-F238E27FC236}">
                <a16:creationId xmlns:a16="http://schemas.microsoft.com/office/drawing/2014/main" id="{B97AF55E-722E-B5E8-5440-47D3F2E75173}"/>
              </a:ext>
            </a:extLst>
          </p:cNvPr>
          <p:cNvGrpSpPr/>
          <p:nvPr/>
        </p:nvGrpSpPr>
        <p:grpSpPr>
          <a:xfrm>
            <a:off x="1745128" y="1143387"/>
            <a:ext cx="9538296" cy="4963380"/>
            <a:chOff x="1745128" y="1143387"/>
            <a:chExt cx="9538296" cy="4963380"/>
          </a:xfrm>
        </p:grpSpPr>
        <p:sp>
          <p:nvSpPr>
            <p:cNvPr id="50" name="矩形 49">
              <a:extLst>
                <a:ext uri="{FF2B5EF4-FFF2-40B4-BE49-F238E27FC236}">
                  <a16:creationId xmlns:a16="http://schemas.microsoft.com/office/drawing/2014/main" id="{5010602A-34ED-7F2B-93B2-FFE1716C0494}"/>
                </a:ext>
              </a:extLst>
            </p:cNvPr>
            <p:cNvSpPr/>
            <p:nvPr/>
          </p:nvSpPr>
          <p:spPr>
            <a:xfrm>
              <a:off x="1745128" y="3013305"/>
              <a:ext cx="5597507" cy="1940186"/>
            </a:xfrm>
            <a:prstGeom prst="rect">
              <a:avLst/>
            </a:prstGeom>
            <a:solidFill>
              <a:schemeClr val="bg1">
                <a:alpha val="61240"/>
              </a:scheme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矩形 143">
              <a:extLst>
                <a:ext uri="{FF2B5EF4-FFF2-40B4-BE49-F238E27FC236}">
                  <a16:creationId xmlns:a16="http://schemas.microsoft.com/office/drawing/2014/main" id="{87F5E31B-0374-8B18-5BAC-541B298297C0}"/>
                </a:ext>
              </a:extLst>
            </p:cNvPr>
            <p:cNvSpPr/>
            <p:nvPr/>
          </p:nvSpPr>
          <p:spPr>
            <a:xfrm>
              <a:off x="3690577" y="1143387"/>
              <a:ext cx="7574700" cy="1876787"/>
            </a:xfrm>
            <a:custGeom>
              <a:avLst/>
              <a:gdLst>
                <a:gd name="csX0" fmla="*/ 0 w 7476324"/>
                <a:gd name="csY0" fmla="*/ 0 h 1870555"/>
                <a:gd name="csX1" fmla="*/ 7476324 w 7476324"/>
                <a:gd name="csY1" fmla="*/ 0 h 1870555"/>
                <a:gd name="csX2" fmla="*/ 7476324 w 7476324"/>
                <a:gd name="csY2" fmla="*/ 1870555 h 1870555"/>
                <a:gd name="csX3" fmla="*/ 0 w 7476324"/>
                <a:gd name="csY3" fmla="*/ 1870555 h 1870555"/>
                <a:gd name="csX4" fmla="*/ 0 w 7476324"/>
                <a:gd name="csY4" fmla="*/ 0 h 1870555"/>
                <a:gd name="csX0" fmla="*/ 0 w 7476324"/>
                <a:gd name="csY0" fmla="*/ 0 h 1870555"/>
                <a:gd name="csX1" fmla="*/ 7476324 w 7476324"/>
                <a:gd name="csY1" fmla="*/ 0 h 1870555"/>
                <a:gd name="csX2" fmla="*/ 7476324 w 7476324"/>
                <a:gd name="csY2" fmla="*/ 1870555 h 1870555"/>
                <a:gd name="csX3" fmla="*/ 7448190 w 7476324"/>
                <a:gd name="csY3" fmla="*/ 1844608 h 1870555"/>
                <a:gd name="csX4" fmla="*/ 0 w 7476324"/>
                <a:gd name="csY4" fmla="*/ 1870555 h 1870555"/>
                <a:gd name="csX5" fmla="*/ 0 w 7476324"/>
                <a:gd name="csY5" fmla="*/ 0 h 1870555"/>
                <a:gd name="csX0" fmla="*/ 0 w 7498990"/>
                <a:gd name="csY0" fmla="*/ 0 h 1870555"/>
                <a:gd name="csX1" fmla="*/ 7476324 w 7498990"/>
                <a:gd name="csY1" fmla="*/ 0 h 1870555"/>
                <a:gd name="csX2" fmla="*/ 7476324 w 7498990"/>
                <a:gd name="csY2" fmla="*/ 1870555 h 1870555"/>
                <a:gd name="csX3" fmla="*/ 7498990 w 7498990"/>
                <a:gd name="csY3" fmla="*/ 1295968 h 1870555"/>
                <a:gd name="csX4" fmla="*/ 0 w 7498990"/>
                <a:gd name="csY4" fmla="*/ 1870555 h 1870555"/>
                <a:gd name="csX5" fmla="*/ 0 w 7498990"/>
                <a:gd name="csY5" fmla="*/ 0 h 1870555"/>
                <a:gd name="csX0" fmla="*/ 0 w 7476324"/>
                <a:gd name="csY0" fmla="*/ 0 h 1870555"/>
                <a:gd name="csX1" fmla="*/ 7476324 w 7476324"/>
                <a:gd name="csY1" fmla="*/ 0 h 1870555"/>
                <a:gd name="csX2" fmla="*/ 7476324 w 7476324"/>
                <a:gd name="csY2" fmla="*/ 1870555 h 1870555"/>
                <a:gd name="csX3" fmla="*/ 3609378 w 7476324"/>
                <a:gd name="csY3" fmla="*/ 1862350 h 1870555"/>
                <a:gd name="csX4" fmla="*/ 0 w 7476324"/>
                <a:gd name="csY4" fmla="*/ 1870555 h 1870555"/>
                <a:gd name="csX5" fmla="*/ 0 w 7476324"/>
                <a:gd name="csY5" fmla="*/ 0 h 1870555"/>
                <a:gd name="csX0" fmla="*/ 0 w 7476324"/>
                <a:gd name="csY0" fmla="*/ 0 h 1889646"/>
                <a:gd name="csX1" fmla="*/ 7476324 w 7476324"/>
                <a:gd name="csY1" fmla="*/ 0 h 1889646"/>
                <a:gd name="csX2" fmla="*/ 7476324 w 7476324"/>
                <a:gd name="csY2" fmla="*/ 1870555 h 1889646"/>
                <a:gd name="csX3" fmla="*/ 3602555 w 7476324"/>
                <a:gd name="csY3" fmla="*/ 1889646 h 1889646"/>
                <a:gd name="csX4" fmla="*/ 0 w 7476324"/>
                <a:gd name="csY4" fmla="*/ 1870555 h 1889646"/>
                <a:gd name="csX5" fmla="*/ 0 w 7476324"/>
                <a:gd name="csY5" fmla="*/ 0 h 1889646"/>
                <a:gd name="csX0" fmla="*/ 0 w 7476324"/>
                <a:gd name="csY0" fmla="*/ 0 h 1882822"/>
                <a:gd name="csX1" fmla="*/ 7476324 w 7476324"/>
                <a:gd name="csY1" fmla="*/ 0 h 1882822"/>
                <a:gd name="csX2" fmla="*/ 7476324 w 7476324"/>
                <a:gd name="csY2" fmla="*/ 1870555 h 1882822"/>
                <a:gd name="csX3" fmla="*/ 3602555 w 7476324"/>
                <a:gd name="csY3" fmla="*/ 1882822 h 1882822"/>
                <a:gd name="csX4" fmla="*/ 0 w 7476324"/>
                <a:gd name="csY4" fmla="*/ 1870555 h 1882822"/>
                <a:gd name="csX5" fmla="*/ 0 w 7476324"/>
                <a:gd name="csY5" fmla="*/ 0 h 1882822"/>
                <a:gd name="csX0" fmla="*/ 0 w 7476324"/>
                <a:gd name="csY0" fmla="*/ 0 h 1882822"/>
                <a:gd name="csX1" fmla="*/ 7476324 w 7476324"/>
                <a:gd name="csY1" fmla="*/ 0 h 1882822"/>
                <a:gd name="csX2" fmla="*/ 7476324 w 7476324"/>
                <a:gd name="csY2" fmla="*/ 1297349 h 1882822"/>
                <a:gd name="csX3" fmla="*/ 3602555 w 7476324"/>
                <a:gd name="csY3" fmla="*/ 1882822 h 1882822"/>
                <a:gd name="csX4" fmla="*/ 0 w 7476324"/>
                <a:gd name="csY4" fmla="*/ 1870555 h 1882822"/>
                <a:gd name="csX5" fmla="*/ 0 w 7476324"/>
                <a:gd name="csY5" fmla="*/ 0 h 1882822"/>
                <a:gd name="csX0" fmla="*/ 0 w 7476324"/>
                <a:gd name="csY0" fmla="*/ 0 h 1882822"/>
                <a:gd name="csX1" fmla="*/ 7476324 w 7476324"/>
                <a:gd name="csY1" fmla="*/ 0 h 1882822"/>
                <a:gd name="csX2" fmla="*/ 7476324 w 7476324"/>
                <a:gd name="csY2" fmla="*/ 1297349 h 1882822"/>
                <a:gd name="csX3" fmla="*/ 7452891 w 7476324"/>
                <a:gd name="csY3" fmla="*/ 1287020 h 1882822"/>
                <a:gd name="csX4" fmla="*/ 3602555 w 7476324"/>
                <a:gd name="csY4" fmla="*/ 1882822 h 1882822"/>
                <a:gd name="csX5" fmla="*/ 0 w 7476324"/>
                <a:gd name="csY5" fmla="*/ 1870555 h 1882822"/>
                <a:gd name="csX6" fmla="*/ 0 w 7476324"/>
                <a:gd name="csY6" fmla="*/ 0 h 1882822"/>
                <a:gd name="csX0" fmla="*/ 0 w 7476324"/>
                <a:gd name="csY0" fmla="*/ 0 h 1882822"/>
                <a:gd name="csX1" fmla="*/ 7476324 w 7476324"/>
                <a:gd name="csY1" fmla="*/ 0 h 1882822"/>
                <a:gd name="csX2" fmla="*/ 7476324 w 7476324"/>
                <a:gd name="csY2" fmla="*/ 1297349 h 1882822"/>
                <a:gd name="csX3" fmla="*/ 3611047 w 7476324"/>
                <a:gd name="csY3" fmla="*/ 1300668 h 1882822"/>
                <a:gd name="csX4" fmla="*/ 3602555 w 7476324"/>
                <a:gd name="csY4" fmla="*/ 1882822 h 1882822"/>
                <a:gd name="csX5" fmla="*/ 0 w 7476324"/>
                <a:gd name="csY5" fmla="*/ 1870555 h 1882822"/>
                <a:gd name="csX6" fmla="*/ 0 w 7476324"/>
                <a:gd name="csY6" fmla="*/ 0 h 1882822"/>
                <a:gd name="csX0" fmla="*/ 0 w 7476324"/>
                <a:gd name="csY0" fmla="*/ 0 h 1882822"/>
                <a:gd name="csX1" fmla="*/ 7476324 w 7476324"/>
                <a:gd name="csY1" fmla="*/ 0 h 1882822"/>
                <a:gd name="csX2" fmla="*/ 7476324 w 7476324"/>
                <a:gd name="csY2" fmla="*/ 1297349 h 1882822"/>
                <a:gd name="csX3" fmla="*/ 3590575 w 7476324"/>
                <a:gd name="csY3" fmla="*/ 1307492 h 1882822"/>
                <a:gd name="csX4" fmla="*/ 3602555 w 7476324"/>
                <a:gd name="csY4" fmla="*/ 1882822 h 1882822"/>
                <a:gd name="csX5" fmla="*/ 0 w 7476324"/>
                <a:gd name="csY5" fmla="*/ 1870555 h 1882822"/>
                <a:gd name="csX6" fmla="*/ 0 w 7476324"/>
                <a:gd name="csY6" fmla="*/ 0 h 1882822"/>
                <a:gd name="csX0" fmla="*/ 0 w 7476324"/>
                <a:gd name="csY0" fmla="*/ 0 h 1882822"/>
                <a:gd name="csX1" fmla="*/ 7476324 w 7476324"/>
                <a:gd name="csY1" fmla="*/ 0 h 1882822"/>
                <a:gd name="csX2" fmla="*/ 7476324 w 7476324"/>
                <a:gd name="csY2" fmla="*/ 1297349 h 1882822"/>
                <a:gd name="csX3" fmla="*/ 3604222 w 7476324"/>
                <a:gd name="csY3" fmla="*/ 1314316 h 1882822"/>
                <a:gd name="csX4" fmla="*/ 3602555 w 7476324"/>
                <a:gd name="csY4" fmla="*/ 1882822 h 1882822"/>
                <a:gd name="csX5" fmla="*/ 0 w 7476324"/>
                <a:gd name="csY5" fmla="*/ 1870555 h 1882822"/>
                <a:gd name="csX6" fmla="*/ 0 w 7476324"/>
                <a:gd name="csY6" fmla="*/ 0 h 1882822"/>
                <a:gd name="csX0" fmla="*/ 0 w 7476324"/>
                <a:gd name="csY0" fmla="*/ 0 h 1882822"/>
                <a:gd name="csX1" fmla="*/ 7476324 w 7476324"/>
                <a:gd name="csY1" fmla="*/ 0 h 1882822"/>
                <a:gd name="csX2" fmla="*/ 7476324 w 7476324"/>
                <a:gd name="csY2" fmla="*/ 1297349 h 1882822"/>
                <a:gd name="csX3" fmla="*/ 3611046 w 7476324"/>
                <a:gd name="csY3" fmla="*/ 1293844 h 1882822"/>
                <a:gd name="csX4" fmla="*/ 3602555 w 7476324"/>
                <a:gd name="csY4" fmla="*/ 1882822 h 1882822"/>
                <a:gd name="csX5" fmla="*/ 0 w 7476324"/>
                <a:gd name="csY5" fmla="*/ 1870555 h 1882822"/>
                <a:gd name="csX6" fmla="*/ 0 w 7476324"/>
                <a:gd name="csY6" fmla="*/ 0 h 1882822"/>
                <a:gd name="csX0" fmla="*/ 0 w 7476324"/>
                <a:gd name="csY0" fmla="*/ 0 h 1882822"/>
                <a:gd name="csX1" fmla="*/ 7476324 w 7476324"/>
                <a:gd name="csY1" fmla="*/ 0 h 1882822"/>
                <a:gd name="csX2" fmla="*/ 7476324 w 7476324"/>
                <a:gd name="csY2" fmla="*/ 1297349 h 1882822"/>
                <a:gd name="csX3" fmla="*/ 3611046 w 7476324"/>
                <a:gd name="csY3" fmla="*/ 1314316 h 1882822"/>
                <a:gd name="csX4" fmla="*/ 3602555 w 7476324"/>
                <a:gd name="csY4" fmla="*/ 1882822 h 1882822"/>
                <a:gd name="csX5" fmla="*/ 0 w 7476324"/>
                <a:gd name="csY5" fmla="*/ 1870555 h 1882822"/>
                <a:gd name="csX6" fmla="*/ 0 w 7476324"/>
                <a:gd name="csY6" fmla="*/ 0 h 1882822"/>
                <a:gd name="csX0" fmla="*/ 0 w 7476324"/>
                <a:gd name="csY0" fmla="*/ 0 h 1882822"/>
                <a:gd name="csX1" fmla="*/ 7476324 w 7476324"/>
                <a:gd name="csY1" fmla="*/ 0 h 1882822"/>
                <a:gd name="csX2" fmla="*/ 7476324 w 7476324"/>
                <a:gd name="csY2" fmla="*/ 1297349 h 1882822"/>
                <a:gd name="csX3" fmla="*/ 3611046 w 7476324"/>
                <a:gd name="csY3" fmla="*/ 1300668 h 1882822"/>
                <a:gd name="csX4" fmla="*/ 3602555 w 7476324"/>
                <a:gd name="csY4" fmla="*/ 1882822 h 1882822"/>
                <a:gd name="csX5" fmla="*/ 0 w 7476324"/>
                <a:gd name="csY5" fmla="*/ 1870555 h 1882822"/>
                <a:gd name="csX6" fmla="*/ 0 w 7476324"/>
                <a:gd name="csY6" fmla="*/ 0 h 1882822"/>
                <a:gd name="csX0" fmla="*/ 0 w 7476324"/>
                <a:gd name="csY0" fmla="*/ 0 h 1882822"/>
                <a:gd name="csX1" fmla="*/ 7476324 w 7476324"/>
                <a:gd name="csY1" fmla="*/ 0 h 1882822"/>
                <a:gd name="csX2" fmla="*/ 7476324 w 7476324"/>
                <a:gd name="csY2" fmla="*/ 1297349 h 1882822"/>
                <a:gd name="csX3" fmla="*/ 3618795 w 7476324"/>
                <a:gd name="csY3" fmla="*/ 1304542 h 1882822"/>
                <a:gd name="csX4" fmla="*/ 3602555 w 7476324"/>
                <a:gd name="csY4" fmla="*/ 1882822 h 1882822"/>
                <a:gd name="csX5" fmla="*/ 0 w 7476324"/>
                <a:gd name="csY5" fmla="*/ 1870555 h 1882822"/>
                <a:gd name="csX6" fmla="*/ 0 w 7476324"/>
                <a:gd name="csY6" fmla="*/ 0 h 1882822"/>
                <a:gd name="csX0" fmla="*/ 0 w 7476324"/>
                <a:gd name="csY0" fmla="*/ 0 h 1886696"/>
                <a:gd name="csX1" fmla="*/ 7476324 w 7476324"/>
                <a:gd name="csY1" fmla="*/ 0 h 1886696"/>
                <a:gd name="csX2" fmla="*/ 7476324 w 7476324"/>
                <a:gd name="csY2" fmla="*/ 1297349 h 1886696"/>
                <a:gd name="csX3" fmla="*/ 3618795 w 7476324"/>
                <a:gd name="csY3" fmla="*/ 1304542 h 1886696"/>
                <a:gd name="csX4" fmla="*/ 3633552 w 7476324"/>
                <a:gd name="csY4" fmla="*/ 1886696 h 1886696"/>
                <a:gd name="csX5" fmla="*/ 0 w 7476324"/>
                <a:gd name="csY5" fmla="*/ 1870555 h 1886696"/>
                <a:gd name="csX6" fmla="*/ 0 w 7476324"/>
                <a:gd name="csY6" fmla="*/ 0 h 1886696"/>
                <a:gd name="csX0" fmla="*/ 0 w 7476324"/>
                <a:gd name="csY0" fmla="*/ 0 h 1886696"/>
                <a:gd name="csX1" fmla="*/ 7476324 w 7476324"/>
                <a:gd name="csY1" fmla="*/ 0 h 1886696"/>
                <a:gd name="csX2" fmla="*/ 7476324 w 7476324"/>
                <a:gd name="csY2" fmla="*/ 1297349 h 1886696"/>
                <a:gd name="csX3" fmla="*/ 3645917 w 7476324"/>
                <a:gd name="csY3" fmla="*/ 1308417 h 1886696"/>
                <a:gd name="csX4" fmla="*/ 3633552 w 7476324"/>
                <a:gd name="csY4" fmla="*/ 1886696 h 1886696"/>
                <a:gd name="csX5" fmla="*/ 0 w 7476324"/>
                <a:gd name="csY5" fmla="*/ 1870555 h 1886696"/>
                <a:gd name="csX6" fmla="*/ 0 w 7476324"/>
                <a:gd name="csY6" fmla="*/ 0 h 1886696"/>
                <a:gd name="csX0" fmla="*/ 0 w 7476324"/>
                <a:gd name="csY0" fmla="*/ 0 h 1886696"/>
                <a:gd name="csX1" fmla="*/ 7476324 w 7476324"/>
                <a:gd name="csY1" fmla="*/ 0 h 1886696"/>
                <a:gd name="csX2" fmla="*/ 7476324 w 7476324"/>
                <a:gd name="csY2" fmla="*/ 1297349 h 1886696"/>
                <a:gd name="csX3" fmla="*/ 3626544 w 7476324"/>
                <a:gd name="csY3" fmla="*/ 1304543 h 1886696"/>
                <a:gd name="csX4" fmla="*/ 3633552 w 7476324"/>
                <a:gd name="csY4" fmla="*/ 1886696 h 1886696"/>
                <a:gd name="csX5" fmla="*/ 0 w 7476324"/>
                <a:gd name="csY5" fmla="*/ 1870555 h 1886696"/>
                <a:gd name="csX6" fmla="*/ 0 w 7476324"/>
                <a:gd name="csY6" fmla="*/ 0 h 1886696"/>
                <a:gd name="csX0" fmla="*/ 0 w 7476324"/>
                <a:gd name="csY0" fmla="*/ 0 h 1886696"/>
                <a:gd name="csX1" fmla="*/ 7476324 w 7476324"/>
                <a:gd name="csY1" fmla="*/ 0 h 1886696"/>
                <a:gd name="csX2" fmla="*/ 7476324 w 7476324"/>
                <a:gd name="csY2" fmla="*/ 1297349 h 1886696"/>
                <a:gd name="csX3" fmla="*/ 3649791 w 7476324"/>
                <a:gd name="csY3" fmla="*/ 1300669 h 1886696"/>
                <a:gd name="csX4" fmla="*/ 3633552 w 7476324"/>
                <a:gd name="csY4" fmla="*/ 1886696 h 1886696"/>
                <a:gd name="csX5" fmla="*/ 0 w 7476324"/>
                <a:gd name="csY5" fmla="*/ 1870555 h 1886696"/>
                <a:gd name="csX6" fmla="*/ 0 w 7476324"/>
                <a:gd name="csY6" fmla="*/ 0 h 1886696"/>
                <a:gd name="csX0" fmla="*/ 0 w 7476324"/>
                <a:gd name="csY0" fmla="*/ 0 h 1890571"/>
                <a:gd name="csX1" fmla="*/ 7476324 w 7476324"/>
                <a:gd name="csY1" fmla="*/ 0 h 1890571"/>
                <a:gd name="csX2" fmla="*/ 7476324 w 7476324"/>
                <a:gd name="csY2" fmla="*/ 1297349 h 1890571"/>
                <a:gd name="csX3" fmla="*/ 3649791 w 7476324"/>
                <a:gd name="csY3" fmla="*/ 1300669 h 1890571"/>
                <a:gd name="csX4" fmla="*/ 3660674 w 7476324"/>
                <a:gd name="csY4" fmla="*/ 1890571 h 1890571"/>
                <a:gd name="csX5" fmla="*/ 0 w 7476324"/>
                <a:gd name="csY5" fmla="*/ 1870555 h 1890571"/>
                <a:gd name="csX6" fmla="*/ 0 w 7476324"/>
                <a:gd name="csY6" fmla="*/ 0 h 1890571"/>
                <a:gd name="csX0" fmla="*/ 0 w 7476324"/>
                <a:gd name="csY0" fmla="*/ 0 h 1890571"/>
                <a:gd name="csX1" fmla="*/ 7476324 w 7476324"/>
                <a:gd name="csY1" fmla="*/ 0 h 1890571"/>
                <a:gd name="csX2" fmla="*/ 7476324 w 7476324"/>
                <a:gd name="csY2" fmla="*/ 1297349 h 1890571"/>
                <a:gd name="csX3" fmla="*/ 3649791 w 7476324"/>
                <a:gd name="csY3" fmla="*/ 1300669 h 1890571"/>
                <a:gd name="csX4" fmla="*/ 3652924 w 7476324"/>
                <a:gd name="csY4" fmla="*/ 1890571 h 1890571"/>
                <a:gd name="csX5" fmla="*/ 0 w 7476324"/>
                <a:gd name="csY5" fmla="*/ 1870555 h 1890571"/>
                <a:gd name="csX6" fmla="*/ 0 w 7476324"/>
                <a:gd name="csY6" fmla="*/ 0 h 1890571"/>
                <a:gd name="csX0" fmla="*/ 0 w 7476324"/>
                <a:gd name="csY0" fmla="*/ 0 h 1890571"/>
                <a:gd name="csX1" fmla="*/ 7476324 w 7476324"/>
                <a:gd name="csY1" fmla="*/ 0 h 1890571"/>
                <a:gd name="csX2" fmla="*/ 7476324 w 7476324"/>
                <a:gd name="csY2" fmla="*/ 1297349 h 1890571"/>
                <a:gd name="csX3" fmla="*/ 3649791 w 7476324"/>
                <a:gd name="csY3" fmla="*/ 1300669 h 1890571"/>
                <a:gd name="csX4" fmla="*/ 3652924 w 7476324"/>
                <a:gd name="csY4" fmla="*/ 1890571 h 1890571"/>
                <a:gd name="csX5" fmla="*/ 0 w 7476324"/>
                <a:gd name="csY5" fmla="*/ 1870555 h 1890571"/>
                <a:gd name="csX6" fmla="*/ 0 w 7476324"/>
                <a:gd name="csY6" fmla="*/ 0 h 1890571"/>
                <a:gd name="csX0" fmla="*/ 0 w 7476324"/>
                <a:gd name="csY0" fmla="*/ 0 h 1890571"/>
                <a:gd name="csX1" fmla="*/ 7476324 w 7476324"/>
                <a:gd name="csY1" fmla="*/ 0 h 1890571"/>
                <a:gd name="csX2" fmla="*/ 7476324 w 7476324"/>
                <a:gd name="csY2" fmla="*/ 1297349 h 1890571"/>
                <a:gd name="csX3" fmla="*/ 3653666 w 7476324"/>
                <a:gd name="csY3" fmla="*/ 1304543 h 1890571"/>
                <a:gd name="csX4" fmla="*/ 3652924 w 7476324"/>
                <a:gd name="csY4" fmla="*/ 1890571 h 1890571"/>
                <a:gd name="csX5" fmla="*/ 0 w 7476324"/>
                <a:gd name="csY5" fmla="*/ 1870555 h 1890571"/>
                <a:gd name="csX6" fmla="*/ 0 w 7476324"/>
                <a:gd name="csY6" fmla="*/ 0 h 1890571"/>
                <a:gd name="csX0" fmla="*/ 0 w 7476324"/>
                <a:gd name="csY0" fmla="*/ 0 h 1890571"/>
                <a:gd name="csX1" fmla="*/ 7476324 w 7476324"/>
                <a:gd name="csY1" fmla="*/ 0 h 1890571"/>
                <a:gd name="csX2" fmla="*/ 7476324 w 7476324"/>
                <a:gd name="csY2" fmla="*/ 1297349 h 1890571"/>
                <a:gd name="csX3" fmla="*/ 3621919 w 7476324"/>
                <a:gd name="csY3" fmla="*/ 1304543 h 1890571"/>
                <a:gd name="csX4" fmla="*/ 3652924 w 7476324"/>
                <a:gd name="csY4" fmla="*/ 1890571 h 1890571"/>
                <a:gd name="csX5" fmla="*/ 0 w 7476324"/>
                <a:gd name="csY5" fmla="*/ 1870555 h 1890571"/>
                <a:gd name="csX6" fmla="*/ 0 w 7476324"/>
                <a:gd name="csY6" fmla="*/ 0 h 1890571"/>
                <a:gd name="csX0" fmla="*/ 0 w 7476324"/>
                <a:gd name="csY0" fmla="*/ 0 h 1895166"/>
                <a:gd name="csX1" fmla="*/ 7476324 w 7476324"/>
                <a:gd name="csY1" fmla="*/ 0 h 1895166"/>
                <a:gd name="csX2" fmla="*/ 7476324 w 7476324"/>
                <a:gd name="csY2" fmla="*/ 1297349 h 1895166"/>
                <a:gd name="csX3" fmla="*/ 3621919 w 7476324"/>
                <a:gd name="csY3" fmla="*/ 1304543 h 1895166"/>
                <a:gd name="csX4" fmla="*/ 3616642 w 7476324"/>
                <a:gd name="csY4" fmla="*/ 1895166 h 1895166"/>
                <a:gd name="csX5" fmla="*/ 0 w 7476324"/>
                <a:gd name="csY5" fmla="*/ 1870555 h 1895166"/>
                <a:gd name="csX6" fmla="*/ 0 w 7476324"/>
                <a:gd name="csY6" fmla="*/ 0 h 1895166"/>
                <a:gd name="csX0" fmla="*/ 0 w 7476324"/>
                <a:gd name="csY0" fmla="*/ 0 h 1876787"/>
                <a:gd name="csX1" fmla="*/ 7476324 w 7476324"/>
                <a:gd name="csY1" fmla="*/ 0 h 1876787"/>
                <a:gd name="csX2" fmla="*/ 7476324 w 7476324"/>
                <a:gd name="csY2" fmla="*/ 1297349 h 1876787"/>
                <a:gd name="csX3" fmla="*/ 3621919 w 7476324"/>
                <a:gd name="csY3" fmla="*/ 1304543 h 1876787"/>
                <a:gd name="csX4" fmla="*/ 3616642 w 7476324"/>
                <a:gd name="csY4" fmla="*/ 1876787 h 1876787"/>
                <a:gd name="csX5" fmla="*/ 0 w 7476324"/>
                <a:gd name="csY5" fmla="*/ 1870555 h 1876787"/>
                <a:gd name="csX6" fmla="*/ 0 w 7476324"/>
                <a:gd name="csY6" fmla="*/ 0 h 187678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476324" h="1876787">
                  <a:moveTo>
                    <a:pt x="0" y="0"/>
                  </a:moveTo>
                  <a:lnTo>
                    <a:pt x="7476324" y="0"/>
                  </a:lnTo>
                  <a:lnTo>
                    <a:pt x="7476324" y="1297349"/>
                  </a:lnTo>
                  <a:lnTo>
                    <a:pt x="3621919" y="1304543"/>
                  </a:lnTo>
                  <a:cubicBezTo>
                    <a:pt x="3621363" y="1494045"/>
                    <a:pt x="3617198" y="1687285"/>
                    <a:pt x="3616642" y="1876787"/>
                  </a:cubicBezTo>
                  <a:lnTo>
                    <a:pt x="0" y="1870555"/>
                  </a:lnTo>
                  <a:lnTo>
                    <a:pt x="0" y="0"/>
                  </a:lnTo>
                  <a:close/>
                </a:path>
              </a:pathLst>
            </a:custGeom>
            <a:solidFill>
              <a:schemeClr val="bg1">
                <a:alpha val="61240"/>
              </a:scheme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矩形 2">
              <a:extLst>
                <a:ext uri="{FF2B5EF4-FFF2-40B4-BE49-F238E27FC236}">
                  <a16:creationId xmlns:a16="http://schemas.microsoft.com/office/drawing/2014/main" id="{6BD9FBAD-6D0A-377D-B510-6A57235AFB86}"/>
                </a:ext>
              </a:extLst>
            </p:cNvPr>
            <p:cNvSpPr/>
            <p:nvPr/>
          </p:nvSpPr>
          <p:spPr>
            <a:xfrm>
              <a:off x="4511824" y="3713752"/>
              <a:ext cx="6771600" cy="2393015"/>
            </a:xfrm>
            <a:custGeom>
              <a:avLst/>
              <a:gdLst>
                <a:gd name="csX0" fmla="*/ 0 w 4018315"/>
                <a:gd name="csY0" fmla="*/ 0 h 2389716"/>
                <a:gd name="csX1" fmla="*/ 4018315 w 4018315"/>
                <a:gd name="csY1" fmla="*/ 0 h 2389716"/>
                <a:gd name="csX2" fmla="*/ 4018315 w 4018315"/>
                <a:gd name="csY2" fmla="*/ 2389716 h 2389716"/>
                <a:gd name="csX3" fmla="*/ 0 w 4018315"/>
                <a:gd name="csY3" fmla="*/ 2389716 h 2389716"/>
                <a:gd name="csX4" fmla="*/ 0 w 4018315"/>
                <a:gd name="csY4" fmla="*/ 0 h 2389716"/>
                <a:gd name="csX0" fmla="*/ 25380 w 4043695"/>
                <a:gd name="csY0" fmla="*/ 0 h 2389716"/>
                <a:gd name="csX1" fmla="*/ 0 w 4043695"/>
                <a:gd name="csY1" fmla="*/ 26209 h 2389716"/>
                <a:gd name="csX2" fmla="*/ 4043695 w 4043695"/>
                <a:gd name="csY2" fmla="*/ 0 h 2389716"/>
                <a:gd name="csX3" fmla="*/ 4043695 w 4043695"/>
                <a:gd name="csY3" fmla="*/ 2389716 h 2389716"/>
                <a:gd name="csX4" fmla="*/ 25380 w 4043695"/>
                <a:gd name="csY4" fmla="*/ 2389716 h 2389716"/>
                <a:gd name="csX5" fmla="*/ 25380 w 4043695"/>
                <a:gd name="csY5" fmla="*/ 0 h 2389716"/>
                <a:gd name="csX0" fmla="*/ 0 w 5892835"/>
                <a:gd name="csY0" fmla="*/ 1436914 h 2389716"/>
                <a:gd name="csX1" fmla="*/ 1849140 w 5892835"/>
                <a:gd name="csY1" fmla="*/ 26209 h 2389716"/>
                <a:gd name="csX2" fmla="*/ 5892835 w 5892835"/>
                <a:gd name="csY2" fmla="*/ 0 h 2389716"/>
                <a:gd name="csX3" fmla="*/ 5892835 w 5892835"/>
                <a:gd name="csY3" fmla="*/ 2389716 h 2389716"/>
                <a:gd name="csX4" fmla="*/ 1874520 w 5892835"/>
                <a:gd name="csY4" fmla="*/ 2389716 h 2389716"/>
                <a:gd name="csX5" fmla="*/ 0 w 5892835"/>
                <a:gd name="csY5" fmla="*/ 1436914 h 2389716"/>
                <a:gd name="csX0" fmla="*/ 0 w 6950926"/>
                <a:gd name="csY0" fmla="*/ 1436914 h 2389716"/>
                <a:gd name="csX1" fmla="*/ 2907231 w 6950926"/>
                <a:gd name="csY1" fmla="*/ 26209 h 2389716"/>
                <a:gd name="csX2" fmla="*/ 6950926 w 6950926"/>
                <a:gd name="csY2" fmla="*/ 0 h 2389716"/>
                <a:gd name="csX3" fmla="*/ 6950926 w 6950926"/>
                <a:gd name="csY3" fmla="*/ 2389716 h 2389716"/>
                <a:gd name="csX4" fmla="*/ 2932611 w 6950926"/>
                <a:gd name="csY4" fmla="*/ 2389716 h 2389716"/>
                <a:gd name="csX5" fmla="*/ 0 w 6950926"/>
                <a:gd name="csY5" fmla="*/ 1436914 h 2389716"/>
                <a:gd name="csX0" fmla="*/ 0 w 6950926"/>
                <a:gd name="csY0" fmla="*/ 1436914 h 2389716"/>
                <a:gd name="csX1" fmla="*/ 8766 w 6950926"/>
                <a:gd name="csY1" fmla="*/ 1423591 h 2389716"/>
                <a:gd name="csX2" fmla="*/ 2907231 w 6950926"/>
                <a:gd name="csY2" fmla="*/ 26209 h 2389716"/>
                <a:gd name="csX3" fmla="*/ 6950926 w 6950926"/>
                <a:gd name="csY3" fmla="*/ 0 h 2389716"/>
                <a:gd name="csX4" fmla="*/ 6950926 w 6950926"/>
                <a:gd name="csY4" fmla="*/ 2389716 h 2389716"/>
                <a:gd name="csX5" fmla="*/ 2932611 w 6950926"/>
                <a:gd name="csY5" fmla="*/ 2389716 h 2389716"/>
                <a:gd name="csX6" fmla="*/ 0 w 6950926"/>
                <a:gd name="csY6" fmla="*/ 1436914 h 2389716"/>
                <a:gd name="csX0" fmla="*/ 0 w 6950926"/>
                <a:gd name="csY0" fmla="*/ 1436914 h 2389716"/>
                <a:gd name="csX1" fmla="*/ 8766 w 6950926"/>
                <a:gd name="csY1" fmla="*/ 1423591 h 2389716"/>
                <a:gd name="csX2" fmla="*/ 106738 w 6950926"/>
                <a:gd name="csY2" fmla="*/ 1129677 h 2389716"/>
                <a:gd name="csX3" fmla="*/ 2907231 w 6950926"/>
                <a:gd name="csY3" fmla="*/ 26209 h 2389716"/>
                <a:gd name="csX4" fmla="*/ 6950926 w 6950926"/>
                <a:gd name="csY4" fmla="*/ 0 h 2389716"/>
                <a:gd name="csX5" fmla="*/ 6950926 w 6950926"/>
                <a:gd name="csY5" fmla="*/ 2389716 h 2389716"/>
                <a:gd name="csX6" fmla="*/ 2932611 w 6950926"/>
                <a:gd name="csY6" fmla="*/ 2389716 h 2389716"/>
                <a:gd name="csX7" fmla="*/ 0 w 6950926"/>
                <a:gd name="csY7" fmla="*/ 1436914 h 2389716"/>
                <a:gd name="csX0" fmla="*/ 10828 w 6942160"/>
                <a:gd name="csY0" fmla="*/ 2357846 h 2389716"/>
                <a:gd name="csX1" fmla="*/ 0 w 6942160"/>
                <a:gd name="csY1" fmla="*/ 1423591 h 2389716"/>
                <a:gd name="csX2" fmla="*/ 97972 w 6942160"/>
                <a:gd name="csY2" fmla="*/ 1129677 h 2389716"/>
                <a:gd name="csX3" fmla="*/ 2898465 w 6942160"/>
                <a:gd name="csY3" fmla="*/ 26209 h 2389716"/>
                <a:gd name="csX4" fmla="*/ 6942160 w 6942160"/>
                <a:gd name="csY4" fmla="*/ 0 h 2389716"/>
                <a:gd name="csX5" fmla="*/ 6942160 w 6942160"/>
                <a:gd name="csY5" fmla="*/ 2389716 h 2389716"/>
                <a:gd name="csX6" fmla="*/ 2923845 w 6942160"/>
                <a:gd name="csY6" fmla="*/ 2389716 h 2389716"/>
                <a:gd name="csX7" fmla="*/ 10828 w 6942160"/>
                <a:gd name="csY7" fmla="*/ 2357846 h 2389716"/>
                <a:gd name="csX0" fmla="*/ 10828 w 6942160"/>
                <a:gd name="csY0" fmla="*/ 2357846 h 2389716"/>
                <a:gd name="csX1" fmla="*/ 0 w 6942160"/>
                <a:gd name="csY1" fmla="*/ 1423591 h 2389716"/>
                <a:gd name="csX2" fmla="*/ 2880360 w 6942160"/>
                <a:gd name="csY2" fmla="*/ 1417060 h 2389716"/>
                <a:gd name="csX3" fmla="*/ 2898465 w 6942160"/>
                <a:gd name="csY3" fmla="*/ 26209 h 2389716"/>
                <a:gd name="csX4" fmla="*/ 6942160 w 6942160"/>
                <a:gd name="csY4" fmla="*/ 0 h 2389716"/>
                <a:gd name="csX5" fmla="*/ 6942160 w 6942160"/>
                <a:gd name="csY5" fmla="*/ 2389716 h 2389716"/>
                <a:gd name="csX6" fmla="*/ 2923845 w 6942160"/>
                <a:gd name="csY6" fmla="*/ 2389716 h 2389716"/>
                <a:gd name="csX7" fmla="*/ 10828 w 6942160"/>
                <a:gd name="csY7" fmla="*/ 2357846 h 2389716"/>
                <a:gd name="csX0" fmla="*/ 10828 w 6942160"/>
                <a:gd name="csY0" fmla="*/ 2357846 h 2389716"/>
                <a:gd name="csX1" fmla="*/ 0 w 6942160"/>
                <a:gd name="csY1" fmla="*/ 1423591 h 2389716"/>
                <a:gd name="csX2" fmla="*/ 2906485 w 6942160"/>
                <a:gd name="csY2" fmla="*/ 1423591 h 2389716"/>
                <a:gd name="csX3" fmla="*/ 2898465 w 6942160"/>
                <a:gd name="csY3" fmla="*/ 26209 h 2389716"/>
                <a:gd name="csX4" fmla="*/ 6942160 w 6942160"/>
                <a:gd name="csY4" fmla="*/ 0 h 2389716"/>
                <a:gd name="csX5" fmla="*/ 6942160 w 6942160"/>
                <a:gd name="csY5" fmla="*/ 2389716 h 2389716"/>
                <a:gd name="csX6" fmla="*/ 2923845 w 6942160"/>
                <a:gd name="csY6" fmla="*/ 2389716 h 2389716"/>
                <a:gd name="csX7" fmla="*/ 10828 w 6942160"/>
                <a:gd name="csY7" fmla="*/ 2357846 h 2389716"/>
                <a:gd name="csX0" fmla="*/ 10828 w 6942160"/>
                <a:gd name="csY0" fmla="*/ 2357846 h 2389716"/>
                <a:gd name="csX1" fmla="*/ 0 w 6942160"/>
                <a:gd name="csY1" fmla="*/ 1423591 h 2389716"/>
                <a:gd name="csX2" fmla="*/ 2886891 w 6942160"/>
                <a:gd name="csY2" fmla="*/ 1430122 h 2389716"/>
                <a:gd name="csX3" fmla="*/ 2898465 w 6942160"/>
                <a:gd name="csY3" fmla="*/ 26209 h 2389716"/>
                <a:gd name="csX4" fmla="*/ 6942160 w 6942160"/>
                <a:gd name="csY4" fmla="*/ 0 h 2389716"/>
                <a:gd name="csX5" fmla="*/ 6942160 w 6942160"/>
                <a:gd name="csY5" fmla="*/ 2389716 h 2389716"/>
                <a:gd name="csX6" fmla="*/ 2923845 w 6942160"/>
                <a:gd name="csY6" fmla="*/ 2389716 h 2389716"/>
                <a:gd name="csX7" fmla="*/ 10828 w 6942160"/>
                <a:gd name="csY7" fmla="*/ 2357846 h 2389716"/>
                <a:gd name="csX0" fmla="*/ 10828 w 6942160"/>
                <a:gd name="csY0" fmla="*/ 2357846 h 2389716"/>
                <a:gd name="csX1" fmla="*/ 0 w 6942160"/>
                <a:gd name="csY1" fmla="*/ 1423591 h 2389716"/>
                <a:gd name="csX2" fmla="*/ 2893423 w 6942160"/>
                <a:gd name="csY2" fmla="*/ 1417059 h 2389716"/>
                <a:gd name="csX3" fmla="*/ 2898465 w 6942160"/>
                <a:gd name="csY3" fmla="*/ 26209 h 2389716"/>
                <a:gd name="csX4" fmla="*/ 6942160 w 6942160"/>
                <a:gd name="csY4" fmla="*/ 0 h 2389716"/>
                <a:gd name="csX5" fmla="*/ 6942160 w 6942160"/>
                <a:gd name="csY5" fmla="*/ 2389716 h 2389716"/>
                <a:gd name="csX6" fmla="*/ 2923845 w 6942160"/>
                <a:gd name="csY6" fmla="*/ 2389716 h 2389716"/>
                <a:gd name="csX7" fmla="*/ 10828 w 6942160"/>
                <a:gd name="csY7" fmla="*/ 2357846 h 2389716"/>
                <a:gd name="csX0" fmla="*/ 10828 w 6942160"/>
                <a:gd name="csY0" fmla="*/ 2357846 h 2389716"/>
                <a:gd name="csX1" fmla="*/ 0 w 6942160"/>
                <a:gd name="csY1" fmla="*/ 1423591 h 2389716"/>
                <a:gd name="csX2" fmla="*/ 2893423 w 6942160"/>
                <a:gd name="csY2" fmla="*/ 1417059 h 2389716"/>
                <a:gd name="csX3" fmla="*/ 2898465 w 6942160"/>
                <a:gd name="csY3" fmla="*/ 26209 h 2389716"/>
                <a:gd name="csX4" fmla="*/ 6942160 w 6942160"/>
                <a:gd name="csY4" fmla="*/ 0 h 2389716"/>
                <a:gd name="csX5" fmla="*/ 6942160 w 6942160"/>
                <a:gd name="csY5" fmla="*/ 2389716 h 2389716"/>
                <a:gd name="csX6" fmla="*/ 10828 w 6942160"/>
                <a:gd name="csY6" fmla="*/ 2357846 h 2389716"/>
                <a:gd name="csX0" fmla="*/ 10828 w 6942160"/>
                <a:gd name="csY0" fmla="*/ 2428185 h 2428185"/>
                <a:gd name="csX1" fmla="*/ 0 w 6942160"/>
                <a:gd name="csY1" fmla="*/ 1423591 h 2428185"/>
                <a:gd name="csX2" fmla="*/ 2893423 w 6942160"/>
                <a:gd name="csY2" fmla="*/ 1417059 h 2428185"/>
                <a:gd name="csX3" fmla="*/ 2898465 w 6942160"/>
                <a:gd name="csY3" fmla="*/ 26209 h 2428185"/>
                <a:gd name="csX4" fmla="*/ 6942160 w 6942160"/>
                <a:gd name="csY4" fmla="*/ 0 h 2428185"/>
                <a:gd name="csX5" fmla="*/ 6942160 w 6942160"/>
                <a:gd name="csY5" fmla="*/ 2389716 h 2428185"/>
                <a:gd name="csX6" fmla="*/ 10828 w 6942160"/>
                <a:gd name="csY6" fmla="*/ 2428185 h 2428185"/>
                <a:gd name="csX0" fmla="*/ 10828 w 6942160"/>
                <a:gd name="csY0" fmla="*/ 2393015 h 2393015"/>
                <a:gd name="csX1" fmla="*/ 0 w 6942160"/>
                <a:gd name="csY1" fmla="*/ 1423591 h 2393015"/>
                <a:gd name="csX2" fmla="*/ 2893423 w 6942160"/>
                <a:gd name="csY2" fmla="*/ 1417059 h 2393015"/>
                <a:gd name="csX3" fmla="*/ 2898465 w 6942160"/>
                <a:gd name="csY3" fmla="*/ 26209 h 2393015"/>
                <a:gd name="csX4" fmla="*/ 6942160 w 6942160"/>
                <a:gd name="csY4" fmla="*/ 0 h 2393015"/>
                <a:gd name="csX5" fmla="*/ 6942160 w 6942160"/>
                <a:gd name="csY5" fmla="*/ 2389716 h 2393015"/>
                <a:gd name="csX6" fmla="*/ 10828 w 6942160"/>
                <a:gd name="csY6" fmla="*/ 2393015 h 2393015"/>
                <a:gd name="csX0" fmla="*/ 10828 w 6942160"/>
                <a:gd name="csY0" fmla="*/ 2393015 h 2393015"/>
                <a:gd name="csX1" fmla="*/ 0 w 6942160"/>
                <a:gd name="csY1" fmla="*/ 1423591 h 2393015"/>
                <a:gd name="csX2" fmla="*/ 2893423 w 6942160"/>
                <a:gd name="csY2" fmla="*/ 1241411 h 2393015"/>
                <a:gd name="csX3" fmla="*/ 2898465 w 6942160"/>
                <a:gd name="csY3" fmla="*/ 26209 h 2393015"/>
                <a:gd name="csX4" fmla="*/ 6942160 w 6942160"/>
                <a:gd name="csY4" fmla="*/ 0 h 2393015"/>
                <a:gd name="csX5" fmla="*/ 6942160 w 6942160"/>
                <a:gd name="csY5" fmla="*/ 2389716 h 2393015"/>
                <a:gd name="csX6" fmla="*/ 10828 w 6942160"/>
                <a:gd name="csY6" fmla="*/ 2393015 h 2393015"/>
                <a:gd name="csX0" fmla="*/ 0 w 6931332"/>
                <a:gd name="csY0" fmla="*/ 2393015 h 2393015"/>
                <a:gd name="csX1" fmla="*/ 4671 w 6931332"/>
                <a:gd name="csY1" fmla="*/ 1242777 h 2393015"/>
                <a:gd name="csX2" fmla="*/ 2882595 w 6931332"/>
                <a:gd name="csY2" fmla="*/ 1241411 h 2393015"/>
                <a:gd name="csX3" fmla="*/ 2887637 w 6931332"/>
                <a:gd name="csY3" fmla="*/ 26209 h 2393015"/>
                <a:gd name="csX4" fmla="*/ 6931332 w 6931332"/>
                <a:gd name="csY4" fmla="*/ 0 h 2393015"/>
                <a:gd name="csX5" fmla="*/ 6931332 w 6931332"/>
                <a:gd name="csY5" fmla="*/ 2389716 h 2393015"/>
                <a:gd name="csX6" fmla="*/ 0 w 6931332"/>
                <a:gd name="csY6" fmla="*/ 2393015 h 239301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931332" h="2393015">
                  <a:moveTo>
                    <a:pt x="0" y="2393015"/>
                  </a:moveTo>
                  <a:lnTo>
                    <a:pt x="4671" y="1242777"/>
                  </a:lnTo>
                  <a:cubicBezTo>
                    <a:pt x="15557" y="1234069"/>
                    <a:pt x="2871709" y="1250119"/>
                    <a:pt x="2882595" y="1241411"/>
                  </a:cubicBezTo>
                  <a:cubicBezTo>
                    <a:pt x="2879922" y="775617"/>
                    <a:pt x="2890310" y="492003"/>
                    <a:pt x="2887637" y="26209"/>
                  </a:cubicBezTo>
                  <a:lnTo>
                    <a:pt x="6931332" y="0"/>
                  </a:lnTo>
                  <a:lnTo>
                    <a:pt x="6931332" y="2389716"/>
                  </a:lnTo>
                  <a:lnTo>
                    <a:pt x="0" y="2393015"/>
                  </a:lnTo>
                  <a:close/>
                </a:path>
              </a:pathLst>
            </a:custGeom>
            <a:solidFill>
              <a:schemeClr val="bg1">
                <a:alpha val="61240"/>
              </a:scheme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F455BEE5-0DD0-E3D4-547D-2A351D4FEF02}"/>
                </a:ext>
              </a:extLst>
            </p:cNvPr>
            <p:cNvSpPr/>
            <p:nvPr/>
          </p:nvSpPr>
          <p:spPr>
            <a:xfrm>
              <a:off x="7359696" y="2450348"/>
              <a:ext cx="3905581" cy="1286613"/>
            </a:xfrm>
            <a:prstGeom prst="rect">
              <a:avLst/>
            </a:prstGeom>
            <a:solidFill>
              <a:schemeClr val="bg1">
                <a:alpha val="61240"/>
              </a:scheme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97" name="组合 196">
            <a:extLst>
              <a:ext uri="{FF2B5EF4-FFF2-40B4-BE49-F238E27FC236}">
                <a16:creationId xmlns:a16="http://schemas.microsoft.com/office/drawing/2014/main" id="{BB8F22A8-D9A3-58F7-E5CD-C4DDD9CA9638}"/>
              </a:ext>
            </a:extLst>
          </p:cNvPr>
          <p:cNvGrpSpPr/>
          <p:nvPr/>
        </p:nvGrpSpPr>
        <p:grpSpPr>
          <a:xfrm>
            <a:off x="1855599" y="1339706"/>
            <a:ext cx="9258221" cy="4715915"/>
            <a:chOff x="1855599" y="1339706"/>
            <a:chExt cx="9258221" cy="4715915"/>
          </a:xfrm>
        </p:grpSpPr>
        <p:sp>
          <p:nvSpPr>
            <p:cNvPr id="56" name="文本框 55">
              <a:extLst>
                <a:ext uri="{FF2B5EF4-FFF2-40B4-BE49-F238E27FC236}">
                  <a16:creationId xmlns:a16="http://schemas.microsoft.com/office/drawing/2014/main" id="{ADD04E0B-B5AF-960F-4D1F-0FD696F7DDDB}"/>
                </a:ext>
              </a:extLst>
            </p:cNvPr>
            <p:cNvSpPr txBox="1"/>
            <p:nvPr/>
          </p:nvSpPr>
          <p:spPr>
            <a:xfrm>
              <a:off x="5538533" y="1339706"/>
              <a:ext cx="3652058" cy="954107"/>
            </a:xfrm>
            <a:prstGeom prst="rect">
              <a:avLst/>
            </a:prstGeom>
            <a:solidFill>
              <a:schemeClr val="bg1">
                <a:alpha val="90160"/>
              </a:schemeClr>
            </a:solidFill>
          </p:spPr>
          <p:txBody>
            <a:bodyPr wrap="square" rtlCol="0">
              <a:spAutoFit/>
            </a:bodyPr>
            <a:lstStyle/>
            <a:p>
              <a:pPr algn="ctr"/>
              <a:r>
                <a:rPr kumimoji="1" lang="en-US" altLang="zh-CN" sz="2800" dirty="0"/>
                <a:t>Part II: Synthesis</a:t>
              </a:r>
            </a:p>
            <a:p>
              <a:pPr algn="ctr"/>
              <a:r>
                <a:rPr kumimoji="1" lang="en-US" altLang="zh-CN" sz="2800" dirty="0"/>
                <a:t>Presenter: Yitian Sun</a:t>
              </a:r>
              <a:endParaRPr kumimoji="1" lang="zh-CN" altLang="en-US" sz="2800" dirty="0"/>
            </a:p>
          </p:txBody>
        </p:sp>
        <p:sp>
          <p:nvSpPr>
            <p:cNvPr id="57" name="文本框 56">
              <a:extLst>
                <a:ext uri="{FF2B5EF4-FFF2-40B4-BE49-F238E27FC236}">
                  <a16:creationId xmlns:a16="http://schemas.microsoft.com/office/drawing/2014/main" id="{9031D605-D9E5-1F11-0143-C5E547ED4D7C}"/>
                </a:ext>
              </a:extLst>
            </p:cNvPr>
            <p:cNvSpPr txBox="1"/>
            <p:nvPr/>
          </p:nvSpPr>
          <p:spPr>
            <a:xfrm>
              <a:off x="7461762" y="2606932"/>
              <a:ext cx="3652058" cy="954107"/>
            </a:xfrm>
            <a:prstGeom prst="rect">
              <a:avLst/>
            </a:prstGeom>
            <a:solidFill>
              <a:schemeClr val="bg1">
                <a:alpha val="90160"/>
              </a:schemeClr>
            </a:solidFill>
          </p:spPr>
          <p:txBody>
            <a:bodyPr wrap="square" rtlCol="0">
              <a:spAutoFit/>
            </a:bodyPr>
            <a:lstStyle/>
            <a:p>
              <a:pPr algn="ctr"/>
              <a:r>
                <a:rPr kumimoji="1" lang="en-US" altLang="zh-CN" sz="2800" dirty="0"/>
                <a:t>Part III: Compiler</a:t>
              </a:r>
            </a:p>
            <a:p>
              <a:pPr algn="ctr"/>
              <a:r>
                <a:rPr kumimoji="1" lang="en-US" altLang="zh-CN" sz="2800" dirty="0"/>
                <a:t>Presenter: </a:t>
              </a:r>
              <a:r>
                <a:rPr kumimoji="1" lang="en-US" altLang="zh-CN" sz="2800" dirty="0" err="1"/>
                <a:t>Chenyun</a:t>
              </a:r>
              <a:r>
                <a:rPr kumimoji="1" lang="en-US" altLang="zh-CN" sz="2800" dirty="0"/>
                <a:t> Yin</a:t>
              </a:r>
              <a:endParaRPr kumimoji="1" lang="zh-CN" altLang="en-US" sz="2800" dirty="0"/>
            </a:p>
          </p:txBody>
        </p:sp>
        <p:sp>
          <p:nvSpPr>
            <p:cNvPr id="58" name="文本框 57">
              <a:extLst>
                <a:ext uri="{FF2B5EF4-FFF2-40B4-BE49-F238E27FC236}">
                  <a16:creationId xmlns:a16="http://schemas.microsoft.com/office/drawing/2014/main" id="{A0E4CC54-879F-59C1-BE40-F4E37884A1CC}"/>
                </a:ext>
              </a:extLst>
            </p:cNvPr>
            <p:cNvSpPr txBox="1"/>
            <p:nvPr/>
          </p:nvSpPr>
          <p:spPr>
            <a:xfrm>
              <a:off x="5661068" y="5101514"/>
              <a:ext cx="4874603" cy="954107"/>
            </a:xfrm>
            <a:prstGeom prst="rect">
              <a:avLst/>
            </a:prstGeom>
            <a:solidFill>
              <a:schemeClr val="bg1">
                <a:alpha val="90160"/>
              </a:schemeClr>
            </a:solidFill>
          </p:spPr>
          <p:txBody>
            <a:bodyPr wrap="square" rtlCol="0">
              <a:spAutoFit/>
            </a:bodyPr>
            <a:lstStyle/>
            <a:p>
              <a:pPr algn="ctr"/>
              <a:r>
                <a:rPr kumimoji="1" lang="en-US" altLang="zh-CN" sz="2800" dirty="0"/>
                <a:t>Part IV: Arch and Deployment</a:t>
              </a:r>
            </a:p>
            <a:p>
              <a:pPr algn="ctr"/>
              <a:r>
                <a:rPr kumimoji="1" lang="en-US" altLang="zh-CN" sz="2800" dirty="0"/>
                <a:t>Presenter: Yuyang Zou</a:t>
              </a:r>
              <a:endParaRPr kumimoji="1" lang="zh-CN" altLang="en-US" sz="2800" dirty="0"/>
            </a:p>
          </p:txBody>
        </p:sp>
        <p:sp>
          <p:nvSpPr>
            <p:cNvPr id="59" name="文本框 58">
              <a:extLst>
                <a:ext uri="{FF2B5EF4-FFF2-40B4-BE49-F238E27FC236}">
                  <a16:creationId xmlns:a16="http://schemas.microsoft.com/office/drawing/2014/main" id="{36D2FDC4-4850-9914-F8A9-3240FF1A05C8}"/>
                </a:ext>
              </a:extLst>
            </p:cNvPr>
            <p:cNvSpPr txBox="1"/>
            <p:nvPr/>
          </p:nvSpPr>
          <p:spPr>
            <a:xfrm>
              <a:off x="1855599" y="3505274"/>
              <a:ext cx="5312448" cy="954107"/>
            </a:xfrm>
            <a:prstGeom prst="rect">
              <a:avLst/>
            </a:prstGeom>
            <a:solidFill>
              <a:schemeClr val="bg1">
                <a:alpha val="90160"/>
              </a:schemeClr>
            </a:solidFill>
          </p:spPr>
          <p:txBody>
            <a:bodyPr wrap="square" rtlCol="0">
              <a:spAutoFit/>
            </a:bodyPr>
            <a:lstStyle/>
            <a:p>
              <a:pPr algn="ctr"/>
              <a:r>
                <a:rPr kumimoji="1" lang="en-US" altLang="zh-CN" sz="2800" dirty="0"/>
                <a:t>Part I</a:t>
              </a:r>
              <a:r>
                <a:rPr kumimoji="1" lang="en-US" altLang="zh-CN" sz="2800"/>
                <a:t>: HDL and Instruction Finding</a:t>
              </a:r>
              <a:endParaRPr kumimoji="1" lang="en-US" altLang="zh-CN" sz="2800" dirty="0"/>
            </a:p>
            <a:p>
              <a:pPr algn="ctr"/>
              <a:r>
                <a:rPr kumimoji="1" lang="en-US" altLang="zh-CN" sz="2800" dirty="0"/>
                <a:t>Presenter: </a:t>
              </a:r>
              <a:r>
                <a:rPr kumimoji="1" lang="en-US" altLang="zh-CN" sz="2800" dirty="0" err="1"/>
                <a:t>Youwei</a:t>
              </a:r>
              <a:r>
                <a:rPr kumimoji="1" lang="en-US" altLang="zh-CN" sz="2800" dirty="0"/>
                <a:t> Xiao</a:t>
              </a:r>
              <a:endParaRPr kumimoji="1" lang="zh-CN" altLang="en-US" sz="2800" dirty="0"/>
            </a:p>
          </p:txBody>
        </p:sp>
      </p:grpSp>
    </p:spTree>
    <p:extLst>
      <p:ext uri="{BB962C8B-B14F-4D97-AF65-F5344CB8AC3E}">
        <p14:creationId xmlns:p14="http://schemas.microsoft.com/office/powerpoint/2010/main" val="24273907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41E4ED-749E-4C50-BB2A-E5E57C9813BC}"/>
              </a:ext>
            </a:extLst>
          </p:cNvPr>
          <p:cNvSpPr>
            <a:spLocks noGrp="1"/>
          </p:cNvSpPr>
          <p:nvPr>
            <p:ph type="title"/>
          </p:nvPr>
        </p:nvSpPr>
        <p:spPr/>
        <p:txBody>
          <a:bodyPr>
            <a:normAutofit/>
          </a:bodyPr>
          <a:lstStyle/>
          <a:p>
            <a:r>
              <a:rPr lang="en-US" altLang="zh-CN" dirty="0"/>
              <a:t>Today, we introduce </a:t>
            </a:r>
            <a:r>
              <a:rPr lang="en-US" altLang="zh-CN" sz="4000" dirty="0">
                <a:latin typeface="Bahnschrift Condensed" panose="020B0502040204020203" pitchFamily="34" charset="0"/>
              </a:rPr>
              <a:t>cmt2</a:t>
            </a:r>
            <a:r>
              <a:rPr lang="en-US" altLang="zh-CN" dirty="0"/>
              <a:t>!</a:t>
            </a:r>
            <a:endParaRPr lang="zh-CN" altLang="en-US" dirty="0"/>
          </a:p>
        </p:txBody>
      </p:sp>
      <p:sp>
        <p:nvSpPr>
          <p:cNvPr id="4" name="页脚占位符 3">
            <a:extLst>
              <a:ext uri="{FF2B5EF4-FFF2-40B4-BE49-F238E27FC236}">
                <a16:creationId xmlns:a16="http://schemas.microsoft.com/office/drawing/2014/main" id="{79D1C777-0F3E-4D4A-B875-C761DC7E8B12}"/>
              </a:ext>
            </a:extLst>
          </p:cNvPr>
          <p:cNvSpPr>
            <a:spLocks noGrp="1"/>
          </p:cNvSpPr>
          <p:nvPr>
            <p:ph type="ftr" sz="quarter" idx="10"/>
          </p:nvPr>
        </p:nvSpPr>
        <p:spPr/>
        <p:txBody>
          <a:bodyPr/>
          <a:lstStyle/>
          <a:p>
            <a:endParaRPr lang="en-US" altLang="zh-CN" dirty="0"/>
          </a:p>
        </p:txBody>
      </p:sp>
      <p:sp>
        <p:nvSpPr>
          <p:cNvPr id="5" name="灯片编号占位符 4">
            <a:extLst>
              <a:ext uri="{FF2B5EF4-FFF2-40B4-BE49-F238E27FC236}">
                <a16:creationId xmlns:a16="http://schemas.microsoft.com/office/drawing/2014/main" id="{86A54F97-C10E-4AE6-87C8-82364FC72D02}"/>
              </a:ext>
            </a:extLst>
          </p:cNvPr>
          <p:cNvSpPr>
            <a:spLocks noGrp="1"/>
          </p:cNvSpPr>
          <p:nvPr>
            <p:ph type="sldNum" sz="quarter" idx="11"/>
          </p:nvPr>
        </p:nvSpPr>
        <p:spPr/>
        <p:txBody>
          <a:bodyPr/>
          <a:lstStyle/>
          <a:p>
            <a:fld id="{B6F15528-21DE-4FAA-801E-634DDDAF4B2B}" type="slidenum">
              <a:rPr lang="en-US" smtClean="0"/>
              <a:pPr/>
              <a:t>10</a:t>
            </a:fld>
            <a:endParaRPr lang="en-US"/>
          </a:p>
        </p:txBody>
      </p:sp>
      <p:sp>
        <p:nvSpPr>
          <p:cNvPr id="16" name="Left Brace 15">
            <a:extLst>
              <a:ext uri="{FF2B5EF4-FFF2-40B4-BE49-F238E27FC236}">
                <a16:creationId xmlns:a16="http://schemas.microsoft.com/office/drawing/2014/main" id="{197AD42D-DEED-4E79-88B6-0CE213CD972E}"/>
              </a:ext>
            </a:extLst>
          </p:cNvPr>
          <p:cNvSpPr/>
          <p:nvPr/>
        </p:nvSpPr>
        <p:spPr>
          <a:xfrm>
            <a:off x="3794242" y="2164474"/>
            <a:ext cx="502742" cy="3860802"/>
          </a:xfrm>
          <a:custGeom>
            <a:avLst/>
            <a:gdLst>
              <a:gd name="connsiteX0" fmla="*/ 502742 w 502742"/>
              <a:gd name="connsiteY0" fmla="*/ 3860802 h 3860802"/>
              <a:gd name="connsiteX1" fmla="*/ 251371 w 502742"/>
              <a:gd name="connsiteY1" fmla="*/ 3818909 h 3860802"/>
              <a:gd name="connsiteX2" fmla="*/ 251371 w 502742"/>
              <a:gd name="connsiteY2" fmla="*/ 3166438 h 3860802"/>
              <a:gd name="connsiteX3" fmla="*/ 251371 w 502742"/>
              <a:gd name="connsiteY3" fmla="*/ 2569366 h 3860802"/>
              <a:gd name="connsiteX4" fmla="*/ 251371 w 502742"/>
              <a:gd name="connsiteY4" fmla="*/ 1972294 h 3860802"/>
              <a:gd name="connsiteX5" fmla="*/ 0 w 502742"/>
              <a:gd name="connsiteY5" fmla="*/ 1930401 h 3860802"/>
              <a:gd name="connsiteX6" fmla="*/ 251371 w 502742"/>
              <a:gd name="connsiteY6" fmla="*/ 1888508 h 3860802"/>
              <a:gd name="connsiteX7" fmla="*/ 251371 w 502742"/>
              <a:gd name="connsiteY7" fmla="*/ 1236037 h 3860802"/>
              <a:gd name="connsiteX8" fmla="*/ 251371 w 502742"/>
              <a:gd name="connsiteY8" fmla="*/ 657431 h 3860802"/>
              <a:gd name="connsiteX9" fmla="*/ 251371 w 502742"/>
              <a:gd name="connsiteY9" fmla="*/ 41893 h 3860802"/>
              <a:gd name="connsiteX10" fmla="*/ 502742 w 502742"/>
              <a:gd name="connsiteY10" fmla="*/ 0 h 3860802"/>
              <a:gd name="connsiteX11" fmla="*/ 502742 w 502742"/>
              <a:gd name="connsiteY11" fmla="*/ 604859 h 3860802"/>
              <a:gd name="connsiteX12" fmla="*/ 502742 w 502742"/>
              <a:gd name="connsiteY12" fmla="*/ 1248326 h 3860802"/>
              <a:gd name="connsiteX13" fmla="*/ 502742 w 502742"/>
              <a:gd name="connsiteY13" fmla="*/ 1891793 h 3860802"/>
              <a:gd name="connsiteX14" fmla="*/ 502742 w 502742"/>
              <a:gd name="connsiteY14" fmla="*/ 2535260 h 3860802"/>
              <a:gd name="connsiteX15" fmla="*/ 502742 w 502742"/>
              <a:gd name="connsiteY15" fmla="*/ 3217335 h 3860802"/>
              <a:gd name="connsiteX16" fmla="*/ 502742 w 502742"/>
              <a:gd name="connsiteY16" fmla="*/ 3860802 h 3860802"/>
              <a:gd name="connsiteX0" fmla="*/ 502742 w 502742"/>
              <a:gd name="connsiteY0" fmla="*/ 3860802 h 3860802"/>
              <a:gd name="connsiteX1" fmla="*/ 251371 w 502742"/>
              <a:gd name="connsiteY1" fmla="*/ 3818909 h 3860802"/>
              <a:gd name="connsiteX2" fmla="*/ 251371 w 502742"/>
              <a:gd name="connsiteY2" fmla="*/ 3203371 h 3860802"/>
              <a:gd name="connsiteX3" fmla="*/ 251371 w 502742"/>
              <a:gd name="connsiteY3" fmla="*/ 2624765 h 3860802"/>
              <a:gd name="connsiteX4" fmla="*/ 251371 w 502742"/>
              <a:gd name="connsiteY4" fmla="*/ 1972294 h 3860802"/>
              <a:gd name="connsiteX5" fmla="*/ 0 w 502742"/>
              <a:gd name="connsiteY5" fmla="*/ 1930401 h 3860802"/>
              <a:gd name="connsiteX6" fmla="*/ 251371 w 502742"/>
              <a:gd name="connsiteY6" fmla="*/ 1888508 h 3860802"/>
              <a:gd name="connsiteX7" fmla="*/ 251371 w 502742"/>
              <a:gd name="connsiteY7" fmla="*/ 1309902 h 3860802"/>
              <a:gd name="connsiteX8" fmla="*/ 251371 w 502742"/>
              <a:gd name="connsiteY8" fmla="*/ 694364 h 3860802"/>
              <a:gd name="connsiteX9" fmla="*/ 251371 w 502742"/>
              <a:gd name="connsiteY9" fmla="*/ 41893 h 3860802"/>
              <a:gd name="connsiteX10" fmla="*/ 502742 w 502742"/>
              <a:gd name="connsiteY10" fmla="*/ 0 h 386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742" h="3860802" stroke="0" extrusionOk="0">
                <a:moveTo>
                  <a:pt x="502742" y="3860802"/>
                </a:moveTo>
                <a:cubicBezTo>
                  <a:pt x="359384" y="3858008"/>
                  <a:pt x="249024" y="3842927"/>
                  <a:pt x="251371" y="3818909"/>
                </a:cubicBezTo>
                <a:cubicBezTo>
                  <a:pt x="255306" y="3657954"/>
                  <a:pt x="235572" y="3417810"/>
                  <a:pt x="251371" y="3166438"/>
                </a:cubicBezTo>
                <a:cubicBezTo>
                  <a:pt x="267170" y="2915066"/>
                  <a:pt x="228901" y="2818119"/>
                  <a:pt x="251371" y="2569366"/>
                </a:cubicBezTo>
                <a:cubicBezTo>
                  <a:pt x="273841" y="2320613"/>
                  <a:pt x="232465" y="2149250"/>
                  <a:pt x="251371" y="1972294"/>
                </a:cubicBezTo>
                <a:cubicBezTo>
                  <a:pt x="243167" y="1922731"/>
                  <a:pt x="143949" y="1911452"/>
                  <a:pt x="0" y="1930401"/>
                </a:cubicBezTo>
                <a:cubicBezTo>
                  <a:pt x="136208" y="1928683"/>
                  <a:pt x="253368" y="1908396"/>
                  <a:pt x="251371" y="1888508"/>
                </a:cubicBezTo>
                <a:cubicBezTo>
                  <a:pt x="240884" y="1730949"/>
                  <a:pt x="252262" y="1531242"/>
                  <a:pt x="251371" y="1236037"/>
                </a:cubicBezTo>
                <a:cubicBezTo>
                  <a:pt x="250480" y="940832"/>
                  <a:pt x="253827" y="822655"/>
                  <a:pt x="251371" y="657431"/>
                </a:cubicBezTo>
                <a:cubicBezTo>
                  <a:pt x="248915" y="492207"/>
                  <a:pt x="256092" y="249273"/>
                  <a:pt x="251371" y="41893"/>
                </a:cubicBezTo>
                <a:cubicBezTo>
                  <a:pt x="265464" y="30282"/>
                  <a:pt x="376035" y="18044"/>
                  <a:pt x="502742" y="0"/>
                </a:cubicBezTo>
                <a:cubicBezTo>
                  <a:pt x="509061" y="153675"/>
                  <a:pt x="515893" y="388645"/>
                  <a:pt x="502742" y="604859"/>
                </a:cubicBezTo>
                <a:cubicBezTo>
                  <a:pt x="489591" y="821073"/>
                  <a:pt x="498856" y="1091974"/>
                  <a:pt x="502742" y="1248326"/>
                </a:cubicBezTo>
                <a:cubicBezTo>
                  <a:pt x="506628" y="1404678"/>
                  <a:pt x="516275" y="1651757"/>
                  <a:pt x="502742" y="1891793"/>
                </a:cubicBezTo>
                <a:cubicBezTo>
                  <a:pt x="489209" y="2131829"/>
                  <a:pt x="504270" y="2248979"/>
                  <a:pt x="502742" y="2535260"/>
                </a:cubicBezTo>
                <a:cubicBezTo>
                  <a:pt x="501214" y="2821541"/>
                  <a:pt x="504734" y="2922778"/>
                  <a:pt x="502742" y="3217335"/>
                </a:cubicBezTo>
                <a:cubicBezTo>
                  <a:pt x="500750" y="3511892"/>
                  <a:pt x="530496" y="3591617"/>
                  <a:pt x="502742" y="3860802"/>
                </a:cubicBezTo>
                <a:close/>
              </a:path>
              <a:path w="502742" h="3860802" fill="none" extrusionOk="0">
                <a:moveTo>
                  <a:pt x="502742" y="3860802"/>
                </a:moveTo>
                <a:cubicBezTo>
                  <a:pt x="363238" y="3862911"/>
                  <a:pt x="250858" y="3840430"/>
                  <a:pt x="251371" y="3818909"/>
                </a:cubicBezTo>
                <a:cubicBezTo>
                  <a:pt x="234332" y="3578999"/>
                  <a:pt x="226246" y="3398969"/>
                  <a:pt x="251371" y="3203371"/>
                </a:cubicBezTo>
                <a:cubicBezTo>
                  <a:pt x="276496" y="3007773"/>
                  <a:pt x="257534" y="2827212"/>
                  <a:pt x="251371" y="2624765"/>
                </a:cubicBezTo>
                <a:cubicBezTo>
                  <a:pt x="245208" y="2422318"/>
                  <a:pt x="260205" y="2150245"/>
                  <a:pt x="251371" y="1972294"/>
                </a:cubicBezTo>
                <a:cubicBezTo>
                  <a:pt x="254116" y="1937176"/>
                  <a:pt x="112407" y="1929550"/>
                  <a:pt x="0" y="1930401"/>
                </a:cubicBezTo>
                <a:cubicBezTo>
                  <a:pt x="139625" y="1930629"/>
                  <a:pt x="253349" y="1911121"/>
                  <a:pt x="251371" y="1888508"/>
                </a:cubicBezTo>
                <a:cubicBezTo>
                  <a:pt x="242195" y="1599364"/>
                  <a:pt x="273663" y="1559395"/>
                  <a:pt x="251371" y="1309902"/>
                </a:cubicBezTo>
                <a:cubicBezTo>
                  <a:pt x="229079" y="1060409"/>
                  <a:pt x="260504" y="832355"/>
                  <a:pt x="251371" y="694364"/>
                </a:cubicBezTo>
                <a:cubicBezTo>
                  <a:pt x="242238" y="556373"/>
                  <a:pt x="273886" y="366687"/>
                  <a:pt x="251371" y="41893"/>
                </a:cubicBezTo>
                <a:cubicBezTo>
                  <a:pt x="241904" y="6095"/>
                  <a:pt x="354218" y="9625"/>
                  <a:pt x="502742" y="0"/>
                </a:cubicBezTo>
              </a:path>
              <a:path w="502742" h="3860802" fill="none" stroke="0" extrusionOk="0">
                <a:moveTo>
                  <a:pt x="502742" y="3860802"/>
                </a:moveTo>
                <a:cubicBezTo>
                  <a:pt x="358978" y="3863684"/>
                  <a:pt x="248619" y="3846967"/>
                  <a:pt x="251371" y="3818909"/>
                </a:cubicBezTo>
                <a:cubicBezTo>
                  <a:pt x="269746" y="3552902"/>
                  <a:pt x="239085" y="3373719"/>
                  <a:pt x="251371" y="3240303"/>
                </a:cubicBezTo>
                <a:cubicBezTo>
                  <a:pt x="263657" y="3106887"/>
                  <a:pt x="237257" y="2833818"/>
                  <a:pt x="251371" y="2606298"/>
                </a:cubicBezTo>
                <a:cubicBezTo>
                  <a:pt x="265485" y="2378779"/>
                  <a:pt x="261274" y="2161623"/>
                  <a:pt x="251371" y="1972294"/>
                </a:cubicBezTo>
                <a:cubicBezTo>
                  <a:pt x="258288" y="1946830"/>
                  <a:pt x="138548" y="1922837"/>
                  <a:pt x="0" y="1930401"/>
                </a:cubicBezTo>
                <a:cubicBezTo>
                  <a:pt x="142863" y="1931242"/>
                  <a:pt x="250071" y="1913265"/>
                  <a:pt x="251371" y="1888508"/>
                </a:cubicBezTo>
                <a:cubicBezTo>
                  <a:pt x="260962" y="1636540"/>
                  <a:pt x="224241" y="1511920"/>
                  <a:pt x="251371" y="1328368"/>
                </a:cubicBezTo>
                <a:cubicBezTo>
                  <a:pt x="278501" y="1144816"/>
                  <a:pt x="276669" y="917442"/>
                  <a:pt x="251371" y="694364"/>
                </a:cubicBezTo>
                <a:cubicBezTo>
                  <a:pt x="226073" y="471286"/>
                  <a:pt x="236368" y="332636"/>
                  <a:pt x="251371" y="41893"/>
                </a:cubicBezTo>
                <a:cubicBezTo>
                  <a:pt x="256375" y="21909"/>
                  <a:pt x="360750" y="694"/>
                  <a:pt x="502742" y="0"/>
                </a:cubicBezTo>
              </a:path>
            </a:pathLst>
          </a:custGeom>
          <a:ln w="50800">
            <a:solidFill>
              <a:schemeClr val="tx1"/>
            </a:solidFill>
            <a:tailEnd type="none"/>
            <a:extLst>
              <a:ext uri="{C807C97D-BFC1-408E-A445-0C87EB9F89A2}">
                <ask:lineSketchStyleProps xmlns:ask="http://schemas.microsoft.com/office/drawing/2018/sketchyshapes" sd="1219033472">
                  <a:prstGeom prst="leftBrace">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03F2DD15-F59D-463D-B4D4-3FE9966D233F}"/>
              </a:ext>
            </a:extLst>
          </p:cNvPr>
          <p:cNvSpPr txBox="1"/>
          <p:nvPr/>
        </p:nvSpPr>
        <p:spPr>
          <a:xfrm>
            <a:off x="4441693" y="5007124"/>
            <a:ext cx="6199069" cy="646331"/>
          </a:xfrm>
          <a:prstGeom prst="rect">
            <a:avLst/>
          </a:prstGeom>
          <a:noFill/>
        </p:spPr>
        <p:txBody>
          <a:bodyPr wrap="none" rtlCol="0">
            <a:spAutoFit/>
          </a:bodyPr>
          <a:lstStyle/>
          <a:p>
            <a:r>
              <a:rPr lang="en-US" sz="3600" i="1">
                <a:solidFill>
                  <a:srgbClr val="FF0000"/>
                </a:solidFill>
              </a:rPr>
              <a:t>software-like control description</a:t>
            </a:r>
          </a:p>
        </p:txBody>
      </p:sp>
      <p:sp>
        <p:nvSpPr>
          <p:cNvPr id="31" name="TextBox 30">
            <a:extLst>
              <a:ext uri="{FF2B5EF4-FFF2-40B4-BE49-F238E27FC236}">
                <a16:creationId xmlns:a16="http://schemas.microsoft.com/office/drawing/2014/main" id="{A767AB14-1DAD-4302-B5DE-86552DBA280B}"/>
              </a:ext>
            </a:extLst>
          </p:cNvPr>
          <p:cNvSpPr txBox="1"/>
          <p:nvPr/>
        </p:nvSpPr>
        <p:spPr>
          <a:xfrm>
            <a:off x="4441693" y="2326255"/>
            <a:ext cx="3988208" cy="646331"/>
          </a:xfrm>
          <a:prstGeom prst="rect">
            <a:avLst/>
          </a:prstGeom>
          <a:noFill/>
        </p:spPr>
        <p:txBody>
          <a:bodyPr wrap="none" rtlCol="0">
            <a:spAutoFit/>
          </a:bodyPr>
          <a:lstStyle/>
          <a:p>
            <a:r>
              <a:rPr lang="en-US" sz="3600" i="1">
                <a:solidFill>
                  <a:srgbClr val="FF0000"/>
                </a:solidFill>
              </a:rPr>
              <a:t>Rust-embedded HDL</a:t>
            </a:r>
          </a:p>
        </p:txBody>
      </p:sp>
      <p:sp>
        <p:nvSpPr>
          <p:cNvPr id="32" name="TextBox 31">
            <a:extLst>
              <a:ext uri="{FF2B5EF4-FFF2-40B4-BE49-F238E27FC236}">
                <a16:creationId xmlns:a16="http://schemas.microsoft.com/office/drawing/2014/main" id="{FF2FCBB0-59E9-4D40-83D7-529FB58BF0CA}"/>
              </a:ext>
            </a:extLst>
          </p:cNvPr>
          <p:cNvSpPr txBox="1"/>
          <p:nvPr/>
        </p:nvSpPr>
        <p:spPr>
          <a:xfrm>
            <a:off x="4444618" y="3666689"/>
            <a:ext cx="4000197" cy="646331"/>
          </a:xfrm>
          <a:prstGeom prst="rect">
            <a:avLst/>
          </a:prstGeom>
          <a:noFill/>
        </p:spPr>
        <p:txBody>
          <a:bodyPr wrap="square" rtlCol="0">
            <a:spAutoFit/>
          </a:bodyPr>
          <a:lstStyle/>
          <a:p>
            <a:r>
              <a:rPr lang="en-US" sz="3600" i="1">
                <a:solidFill>
                  <a:srgbClr val="FF0000"/>
                </a:solidFill>
              </a:rPr>
              <a:t>rule-based design</a:t>
            </a:r>
          </a:p>
        </p:txBody>
      </p:sp>
      <p:sp>
        <p:nvSpPr>
          <p:cNvPr id="8" name="TextBox 7">
            <a:extLst>
              <a:ext uri="{FF2B5EF4-FFF2-40B4-BE49-F238E27FC236}">
                <a16:creationId xmlns:a16="http://schemas.microsoft.com/office/drawing/2014/main" id="{8C642DF7-E25E-45E1-8669-6AEE2F4456DE}"/>
              </a:ext>
            </a:extLst>
          </p:cNvPr>
          <p:cNvSpPr txBox="1"/>
          <p:nvPr/>
        </p:nvSpPr>
        <p:spPr>
          <a:xfrm>
            <a:off x="688029" y="1402926"/>
            <a:ext cx="3292889" cy="523220"/>
          </a:xfrm>
          <a:prstGeom prst="rect">
            <a:avLst/>
          </a:prstGeom>
          <a:noFill/>
        </p:spPr>
        <p:txBody>
          <a:bodyPr wrap="none" rtlCol="0">
            <a:spAutoFit/>
          </a:bodyPr>
          <a:lstStyle/>
          <a:p>
            <a:r>
              <a:rPr lang="en-US" sz="2800"/>
              <a:t>as the successor of</a:t>
            </a:r>
            <a:r>
              <a:rPr lang="zh-CN" altLang="en-US" sz="2800"/>
              <a:t> </a:t>
            </a:r>
            <a:r>
              <a:rPr lang="en-US" altLang="zh-CN" sz="2800"/>
              <a:t>…</a:t>
            </a:r>
            <a:endParaRPr lang="en-US" sz="2800"/>
          </a:p>
        </p:txBody>
      </p:sp>
      <p:sp>
        <p:nvSpPr>
          <p:cNvPr id="26" name="TextBox 25">
            <a:extLst>
              <a:ext uri="{FF2B5EF4-FFF2-40B4-BE49-F238E27FC236}">
                <a16:creationId xmlns:a16="http://schemas.microsoft.com/office/drawing/2014/main" id="{65F992E1-076F-4E30-A794-CB3263E179C6}"/>
              </a:ext>
            </a:extLst>
          </p:cNvPr>
          <p:cNvSpPr txBox="1"/>
          <p:nvPr/>
        </p:nvSpPr>
        <p:spPr>
          <a:xfrm>
            <a:off x="827354" y="1926146"/>
            <a:ext cx="2991359" cy="1046440"/>
          </a:xfrm>
          <a:prstGeom prst="rect">
            <a:avLst/>
          </a:prstGeom>
          <a:noFill/>
        </p:spPr>
        <p:txBody>
          <a:bodyPr wrap="square">
            <a:spAutoFit/>
          </a:bodyPr>
          <a:lstStyle/>
          <a:p>
            <a:r>
              <a:rPr lang="en-US" sz="4400">
                <a:solidFill>
                  <a:schemeClr val="accent4">
                    <a:lumMod val="75000"/>
                  </a:schemeClr>
                </a:solidFill>
                <a:latin typeface="Bahnschrift SemiBold Condensed" panose="020B0502040204020203" pitchFamily="34" charset="0"/>
              </a:rPr>
              <a:t>Cement (cmt1) </a:t>
            </a:r>
          </a:p>
          <a:p>
            <a:r>
              <a:rPr lang="en-US"/>
              <a:t>published at FPGA’24</a:t>
            </a:r>
          </a:p>
        </p:txBody>
      </p:sp>
      <p:sp>
        <p:nvSpPr>
          <p:cNvPr id="29" name="TextBox 28">
            <a:extLst>
              <a:ext uri="{FF2B5EF4-FFF2-40B4-BE49-F238E27FC236}">
                <a16:creationId xmlns:a16="http://schemas.microsoft.com/office/drawing/2014/main" id="{1640D25F-3925-4661-91C4-F66BCABD941F}"/>
              </a:ext>
            </a:extLst>
          </p:cNvPr>
          <p:cNvSpPr txBox="1"/>
          <p:nvPr/>
        </p:nvSpPr>
        <p:spPr>
          <a:xfrm>
            <a:off x="1325955" y="3463536"/>
            <a:ext cx="2340383" cy="1107996"/>
          </a:xfrm>
          <a:prstGeom prst="rect">
            <a:avLst/>
          </a:prstGeom>
          <a:noFill/>
        </p:spPr>
        <p:txBody>
          <a:bodyPr wrap="square">
            <a:spAutoFit/>
          </a:bodyPr>
          <a:lstStyle/>
          <a:p>
            <a:pPr algn="r"/>
            <a:r>
              <a:rPr lang="en-US" sz="6600">
                <a:solidFill>
                  <a:schemeClr val="accent4">
                    <a:lumMod val="75000"/>
                  </a:schemeClr>
                </a:solidFill>
                <a:latin typeface="Bahnschrift SemiBold Condensed" panose="020B0502040204020203" pitchFamily="34" charset="0"/>
              </a:rPr>
              <a:t>cmt2!</a:t>
            </a:r>
            <a:endParaRPr lang="en-US" sz="6600"/>
          </a:p>
        </p:txBody>
      </p:sp>
    </p:spTree>
    <p:extLst>
      <p:ext uri="{BB962C8B-B14F-4D97-AF65-F5344CB8AC3E}">
        <p14:creationId xmlns:p14="http://schemas.microsoft.com/office/powerpoint/2010/main" val="3039238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D33-5404-462D-BB95-EF9B31604649}"/>
              </a:ext>
            </a:extLst>
          </p:cNvPr>
          <p:cNvSpPr>
            <a:spLocks noGrp="1"/>
          </p:cNvSpPr>
          <p:nvPr>
            <p:ph type="title"/>
          </p:nvPr>
        </p:nvSpPr>
        <p:spPr/>
        <p:txBody>
          <a:bodyPr/>
          <a:lstStyle/>
          <a:p>
            <a:r>
              <a:rPr lang="en-US" altLang="zh-CN" dirty="0">
                <a:latin typeface="Bahnschrift Condensed" panose="020B0502040204020203" pitchFamily="34" charset="0"/>
              </a:rPr>
              <a:t>Cmt2</a:t>
            </a:r>
            <a:r>
              <a:rPr lang="en-US" dirty="0"/>
              <a:t> is natively in Rust, because…</a:t>
            </a:r>
          </a:p>
        </p:txBody>
      </p:sp>
      <p:sp>
        <p:nvSpPr>
          <p:cNvPr id="6" name="Content Placeholder 5">
            <a:extLst>
              <a:ext uri="{FF2B5EF4-FFF2-40B4-BE49-F238E27FC236}">
                <a16:creationId xmlns:a16="http://schemas.microsoft.com/office/drawing/2014/main" id="{DEF34B16-0BAE-4B81-A7DA-84564F23BC2E}"/>
              </a:ext>
            </a:extLst>
          </p:cNvPr>
          <p:cNvSpPr>
            <a:spLocks noGrp="1"/>
          </p:cNvSpPr>
          <p:nvPr>
            <p:ph idx="1"/>
          </p:nvPr>
        </p:nvSpPr>
        <p:spPr>
          <a:xfrm>
            <a:off x="609600" y="1057785"/>
            <a:ext cx="10022904" cy="5318457"/>
          </a:xfrm>
        </p:spPr>
        <p:txBody>
          <a:bodyPr>
            <a:normAutofit/>
          </a:bodyPr>
          <a:lstStyle/>
          <a:p>
            <a:pPr marL="0" indent="0">
              <a:buNone/>
            </a:pPr>
            <a:r>
              <a:rPr lang="en-US">
                <a:latin typeface="+mn-lt"/>
              </a:rPr>
              <a:t>Rust has been the </a:t>
            </a:r>
            <a:r>
              <a:rPr lang="en-US">
                <a:solidFill>
                  <a:srgbClr val="FF0000"/>
                </a:solidFill>
                <a:latin typeface="+mn-lt"/>
              </a:rPr>
              <a:t>top admired </a:t>
            </a:r>
            <a:r>
              <a:rPr lang="en-US">
                <a:latin typeface="+mn-lt"/>
              </a:rPr>
              <a:t>programming language for </a:t>
            </a:r>
            <a:r>
              <a:rPr lang="en-US" b="1">
                <a:latin typeface="+mn-lt"/>
              </a:rPr>
              <a:t>7 consecutive years</a:t>
            </a: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endParaRPr lang="en-US">
              <a:latin typeface="+mn-lt"/>
            </a:endParaRPr>
          </a:p>
          <a:p>
            <a:pPr marL="0" indent="0">
              <a:buNone/>
            </a:pPr>
            <a:r>
              <a:rPr lang="en-US">
                <a:latin typeface="+mn-lt"/>
              </a:rPr>
              <a:t>In our own experience, it’s powerful, efficient, user-friendly</a:t>
            </a:r>
          </a:p>
        </p:txBody>
      </p:sp>
      <p:sp>
        <p:nvSpPr>
          <p:cNvPr id="3" name="Footer Placeholder 2">
            <a:extLst>
              <a:ext uri="{FF2B5EF4-FFF2-40B4-BE49-F238E27FC236}">
                <a16:creationId xmlns:a16="http://schemas.microsoft.com/office/drawing/2014/main" id="{73F1B265-B012-4AE0-8E37-1ACD2F9E42E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9FB784-0503-4B68-AD94-9C9D74A318D8}"/>
              </a:ext>
            </a:extLst>
          </p:cNvPr>
          <p:cNvSpPr>
            <a:spLocks noGrp="1"/>
          </p:cNvSpPr>
          <p:nvPr>
            <p:ph type="sldNum" sz="quarter" idx="12"/>
          </p:nvPr>
        </p:nvSpPr>
        <p:spPr/>
        <p:txBody>
          <a:bodyPr/>
          <a:lstStyle/>
          <a:p>
            <a:fld id="{B6F15528-21DE-4FAA-801E-634DDDAF4B2B}" type="slidenum">
              <a:rPr lang="en-US" smtClean="0"/>
              <a:pPr/>
              <a:t>11</a:t>
            </a:fld>
            <a:endParaRPr lang="en-US"/>
          </a:p>
        </p:txBody>
      </p:sp>
      <p:pic>
        <p:nvPicPr>
          <p:cNvPr id="11" name="Picture 10">
            <a:extLst>
              <a:ext uri="{FF2B5EF4-FFF2-40B4-BE49-F238E27FC236}">
                <a16:creationId xmlns:a16="http://schemas.microsoft.com/office/drawing/2014/main" id="{AB7CE9EC-02DA-48B9-8763-179840E8C0D1}"/>
              </a:ext>
            </a:extLst>
          </p:cNvPr>
          <p:cNvPicPr>
            <a:picLocks noChangeAspect="1"/>
          </p:cNvPicPr>
          <p:nvPr/>
        </p:nvPicPr>
        <p:blipFill rotWithShape="1">
          <a:blip r:embed="rId3">
            <a:extLst>
              <a:ext uri="{28A0092B-C50C-407E-A947-70E740481C1C}">
                <a14:useLocalDpi xmlns:a14="http://schemas.microsoft.com/office/drawing/2010/main" val="0"/>
              </a:ext>
            </a:extLst>
          </a:blip>
          <a:srcRect l="3911" t="1594" r="9757" b="81224"/>
          <a:stretch/>
        </p:blipFill>
        <p:spPr>
          <a:xfrm>
            <a:off x="2806226" y="2323759"/>
            <a:ext cx="7376419" cy="2831393"/>
          </a:xfrm>
          <a:prstGeom prst="rect">
            <a:avLst/>
          </a:prstGeom>
        </p:spPr>
      </p:pic>
      <p:sp>
        <p:nvSpPr>
          <p:cNvPr id="12" name="Rectangle 11">
            <a:extLst>
              <a:ext uri="{FF2B5EF4-FFF2-40B4-BE49-F238E27FC236}">
                <a16:creationId xmlns:a16="http://schemas.microsoft.com/office/drawing/2014/main" id="{D3FE6A7D-D8BE-4180-B75A-387AB5D5D83C}"/>
              </a:ext>
            </a:extLst>
          </p:cNvPr>
          <p:cNvSpPr/>
          <p:nvPr/>
        </p:nvSpPr>
        <p:spPr>
          <a:xfrm>
            <a:off x="2674606" y="4578348"/>
            <a:ext cx="7508039" cy="365125"/>
          </a:xfrm>
          <a:custGeom>
            <a:avLst/>
            <a:gdLst>
              <a:gd name="connsiteX0" fmla="*/ 0 w 7508039"/>
              <a:gd name="connsiteY0" fmla="*/ 0 h 365125"/>
              <a:gd name="connsiteX1" fmla="*/ 832710 w 7508039"/>
              <a:gd name="connsiteY1" fmla="*/ 0 h 365125"/>
              <a:gd name="connsiteX2" fmla="*/ 1665420 w 7508039"/>
              <a:gd name="connsiteY2" fmla="*/ 0 h 365125"/>
              <a:gd name="connsiteX3" fmla="*/ 2498129 w 7508039"/>
              <a:gd name="connsiteY3" fmla="*/ 0 h 365125"/>
              <a:gd name="connsiteX4" fmla="*/ 3180678 w 7508039"/>
              <a:gd name="connsiteY4" fmla="*/ 0 h 365125"/>
              <a:gd name="connsiteX5" fmla="*/ 4013388 w 7508039"/>
              <a:gd name="connsiteY5" fmla="*/ 0 h 365125"/>
              <a:gd name="connsiteX6" fmla="*/ 4846098 w 7508039"/>
              <a:gd name="connsiteY6" fmla="*/ 0 h 365125"/>
              <a:gd name="connsiteX7" fmla="*/ 5603727 w 7508039"/>
              <a:gd name="connsiteY7" fmla="*/ 0 h 365125"/>
              <a:gd name="connsiteX8" fmla="*/ 6211196 w 7508039"/>
              <a:gd name="connsiteY8" fmla="*/ 0 h 365125"/>
              <a:gd name="connsiteX9" fmla="*/ 7508039 w 7508039"/>
              <a:gd name="connsiteY9" fmla="*/ 0 h 365125"/>
              <a:gd name="connsiteX10" fmla="*/ 7508039 w 7508039"/>
              <a:gd name="connsiteY10" fmla="*/ 365125 h 365125"/>
              <a:gd name="connsiteX11" fmla="*/ 6975651 w 7508039"/>
              <a:gd name="connsiteY11" fmla="*/ 365125 h 365125"/>
              <a:gd name="connsiteX12" fmla="*/ 6368182 w 7508039"/>
              <a:gd name="connsiteY12" fmla="*/ 365125 h 365125"/>
              <a:gd name="connsiteX13" fmla="*/ 5760714 w 7508039"/>
              <a:gd name="connsiteY13" fmla="*/ 365125 h 365125"/>
              <a:gd name="connsiteX14" fmla="*/ 5078165 w 7508039"/>
              <a:gd name="connsiteY14" fmla="*/ 365125 h 365125"/>
              <a:gd name="connsiteX15" fmla="*/ 4470696 w 7508039"/>
              <a:gd name="connsiteY15" fmla="*/ 365125 h 365125"/>
              <a:gd name="connsiteX16" fmla="*/ 3637986 w 7508039"/>
              <a:gd name="connsiteY16" fmla="*/ 365125 h 365125"/>
              <a:gd name="connsiteX17" fmla="*/ 2880357 w 7508039"/>
              <a:gd name="connsiteY17" fmla="*/ 365125 h 365125"/>
              <a:gd name="connsiteX18" fmla="*/ 2272888 w 7508039"/>
              <a:gd name="connsiteY18" fmla="*/ 365125 h 365125"/>
              <a:gd name="connsiteX19" fmla="*/ 1665420 w 7508039"/>
              <a:gd name="connsiteY19" fmla="*/ 365125 h 365125"/>
              <a:gd name="connsiteX20" fmla="*/ 832710 w 7508039"/>
              <a:gd name="connsiteY20" fmla="*/ 365125 h 365125"/>
              <a:gd name="connsiteX21" fmla="*/ 0 w 7508039"/>
              <a:gd name="connsiteY21" fmla="*/ 365125 h 365125"/>
              <a:gd name="connsiteX22" fmla="*/ 0 w 7508039"/>
              <a:gd name="connsiteY22"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08039" h="365125" extrusionOk="0">
                <a:moveTo>
                  <a:pt x="0" y="0"/>
                </a:moveTo>
                <a:cubicBezTo>
                  <a:pt x="251926" y="-21847"/>
                  <a:pt x="547264" y="22408"/>
                  <a:pt x="832710" y="0"/>
                </a:cubicBezTo>
                <a:cubicBezTo>
                  <a:pt x="1118156" y="-22408"/>
                  <a:pt x="1279367" y="-32768"/>
                  <a:pt x="1665420" y="0"/>
                </a:cubicBezTo>
                <a:cubicBezTo>
                  <a:pt x="2051473" y="32768"/>
                  <a:pt x="2305307" y="-1331"/>
                  <a:pt x="2498129" y="0"/>
                </a:cubicBezTo>
                <a:cubicBezTo>
                  <a:pt x="2690951" y="1331"/>
                  <a:pt x="2886624" y="-3135"/>
                  <a:pt x="3180678" y="0"/>
                </a:cubicBezTo>
                <a:cubicBezTo>
                  <a:pt x="3474732" y="3135"/>
                  <a:pt x="3636822" y="11593"/>
                  <a:pt x="4013388" y="0"/>
                </a:cubicBezTo>
                <a:cubicBezTo>
                  <a:pt x="4389954" y="-11593"/>
                  <a:pt x="4630452" y="432"/>
                  <a:pt x="4846098" y="0"/>
                </a:cubicBezTo>
                <a:cubicBezTo>
                  <a:pt x="5061744" y="-432"/>
                  <a:pt x="5308239" y="-26181"/>
                  <a:pt x="5603727" y="0"/>
                </a:cubicBezTo>
                <a:cubicBezTo>
                  <a:pt x="5899215" y="26181"/>
                  <a:pt x="6008665" y="24431"/>
                  <a:pt x="6211196" y="0"/>
                </a:cubicBezTo>
                <a:cubicBezTo>
                  <a:pt x="6413727" y="-24431"/>
                  <a:pt x="7021691" y="40204"/>
                  <a:pt x="7508039" y="0"/>
                </a:cubicBezTo>
                <a:cubicBezTo>
                  <a:pt x="7508564" y="141170"/>
                  <a:pt x="7507731" y="261510"/>
                  <a:pt x="7508039" y="365125"/>
                </a:cubicBezTo>
                <a:cubicBezTo>
                  <a:pt x="7376314" y="351025"/>
                  <a:pt x="7184764" y="388577"/>
                  <a:pt x="6975651" y="365125"/>
                </a:cubicBezTo>
                <a:cubicBezTo>
                  <a:pt x="6766538" y="341673"/>
                  <a:pt x="6636117" y="375596"/>
                  <a:pt x="6368182" y="365125"/>
                </a:cubicBezTo>
                <a:cubicBezTo>
                  <a:pt x="6100247" y="354654"/>
                  <a:pt x="5983131" y="336400"/>
                  <a:pt x="5760714" y="365125"/>
                </a:cubicBezTo>
                <a:cubicBezTo>
                  <a:pt x="5538297" y="393850"/>
                  <a:pt x="5328551" y="343827"/>
                  <a:pt x="5078165" y="365125"/>
                </a:cubicBezTo>
                <a:cubicBezTo>
                  <a:pt x="4827779" y="386423"/>
                  <a:pt x="4607494" y="354201"/>
                  <a:pt x="4470696" y="365125"/>
                </a:cubicBezTo>
                <a:cubicBezTo>
                  <a:pt x="4333898" y="376049"/>
                  <a:pt x="3918123" y="364831"/>
                  <a:pt x="3637986" y="365125"/>
                </a:cubicBezTo>
                <a:cubicBezTo>
                  <a:pt x="3357849" y="365420"/>
                  <a:pt x="3119297" y="358313"/>
                  <a:pt x="2880357" y="365125"/>
                </a:cubicBezTo>
                <a:cubicBezTo>
                  <a:pt x="2641417" y="371937"/>
                  <a:pt x="2404786" y="352999"/>
                  <a:pt x="2272888" y="365125"/>
                </a:cubicBezTo>
                <a:cubicBezTo>
                  <a:pt x="2140990" y="377251"/>
                  <a:pt x="1870325" y="359480"/>
                  <a:pt x="1665420" y="365125"/>
                </a:cubicBezTo>
                <a:cubicBezTo>
                  <a:pt x="1460515" y="370770"/>
                  <a:pt x="1180437" y="383918"/>
                  <a:pt x="832710" y="365125"/>
                </a:cubicBezTo>
                <a:cubicBezTo>
                  <a:pt x="484983" y="346333"/>
                  <a:pt x="216405" y="385341"/>
                  <a:pt x="0" y="365125"/>
                </a:cubicBezTo>
                <a:cubicBezTo>
                  <a:pt x="-7635" y="241821"/>
                  <a:pt x="-13332" y="145219"/>
                  <a:pt x="0" y="0"/>
                </a:cubicBezTo>
                <a:close/>
              </a:path>
            </a:pathLst>
          </a:custGeom>
          <a:noFill/>
          <a:ln w="38100" cap="flat" cmpd="sng" algn="ctr">
            <a:solidFill>
              <a:schemeClr val="accent6"/>
            </a:solidFill>
            <a:prstDash val="solid"/>
            <a:round/>
            <a:headEnd type="none" w="med" len="med"/>
            <a:tailEnd type="none" w="med" len="med"/>
            <a:extLst>
              <a:ext uri="{C807C97D-BFC1-408E-A445-0C87EB9F89A2}">
                <ask:lineSketchStyleProps xmlns:ask="http://schemas.microsoft.com/office/drawing/2018/sketchyshapes" sd="2632044364">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chemeClr val="accent6">
                  <a:lumMod val="20000"/>
                  <a:lumOff val="80000"/>
                </a:schemeClr>
              </a:solidFill>
            </a:endParaRPr>
          </a:p>
        </p:txBody>
      </p:sp>
      <p:sp>
        <p:nvSpPr>
          <p:cNvPr id="19" name="TextBox 18">
            <a:extLst>
              <a:ext uri="{FF2B5EF4-FFF2-40B4-BE49-F238E27FC236}">
                <a16:creationId xmlns:a16="http://schemas.microsoft.com/office/drawing/2014/main" id="{6A1FDFB1-0634-472B-AC2F-CAC1110D17C6}"/>
              </a:ext>
            </a:extLst>
          </p:cNvPr>
          <p:cNvSpPr txBox="1"/>
          <p:nvPr/>
        </p:nvSpPr>
        <p:spPr>
          <a:xfrm>
            <a:off x="10314264" y="3772197"/>
            <a:ext cx="1817350" cy="1384995"/>
          </a:xfrm>
          <a:prstGeom prst="rect">
            <a:avLst/>
          </a:prstGeom>
          <a:noFill/>
        </p:spPr>
        <p:txBody>
          <a:bodyPr wrap="square">
            <a:spAutoFit/>
          </a:bodyPr>
          <a:lstStyle/>
          <a:p>
            <a:r>
              <a:rPr lang="en-US" sz="2800" b="1" i="0">
                <a:solidFill>
                  <a:srgbClr val="FF0000"/>
                </a:solidFill>
                <a:effectLst/>
                <a:latin typeface="-apple-system"/>
              </a:rPr>
              <a:t>Rust is admired by 82.2%!</a:t>
            </a:r>
            <a:endParaRPr lang="en-US" sz="2800">
              <a:solidFill>
                <a:srgbClr val="FF0000"/>
              </a:solidFill>
            </a:endParaRPr>
          </a:p>
        </p:txBody>
      </p:sp>
    </p:spTree>
    <p:extLst>
      <p:ext uri="{BB962C8B-B14F-4D97-AF65-F5344CB8AC3E}">
        <p14:creationId xmlns:p14="http://schemas.microsoft.com/office/powerpoint/2010/main" val="408277542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2CB-E184-4408-B176-720E3D014E26}"/>
              </a:ext>
            </a:extLst>
          </p:cNvPr>
          <p:cNvSpPr>
            <a:spLocks noGrp="1"/>
          </p:cNvSpPr>
          <p:nvPr>
            <p:ph type="title"/>
          </p:nvPr>
        </p:nvSpPr>
        <p:spPr/>
        <p:txBody>
          <a:bodyPr/>
          <a:lstStyle/>
          <a:p>
            <a:r>
              <a:rPr lang="en-US"/>
              <a:t>In Rust, </a:t>
            </a:r>
            <a:r>
              <a:rPr lang="en-US" altLang="zh-CN" sz="4000">
                <a:latin typeface="Bahnschrift Condensed" panose="020B0502040204020203" pitchFamily="34" charset="0"/>
              </a:rPr>
              <a:t>cmt2</a:t>
            </a:r>
            <a:r>
              <a:rPr lang="en-US" altLang="zh-CN"/>
              <a:t> project </a:t>
            </a:r>
            <a:r>
              <a:rPr lang="en-US"/>
              <a:t>looks like…</a:t>
            </a:r>
          </a:p>
        </p:txBody>
      </p:sp>
      <p:pic>
        <p:nvPicPr>
          <p:cNvPr id="16" name="Content Placeholder 15">
            <a:extLst>
              <a:ext uri="{FF2B5EF4-FFF2-40B4-BE49-F238E27FC236}">
                <a16:creationId xmlns:a16="http://schemas.microsoft.com/office/drawing/2014/main" id="{D66AF7E6-98E2-4C96-9541-263FE1A55779}"/>
              </a:ext>
            </a:extLst>
          </p:cNvPr>
          <p:cNvPicPr>
            <a:picLocks noGrp="1" noChangeAspect="1"/>
          </p:cNvPicPr>
          <p:nvPr>
            <p:ph idx="1"/>
          </p:nvPr>
        </p:nvPicPr>
        <p:blipFill>
          <a:blip r:embed="rId3"/>
          <a:stretch>
            <a:fillRect/>
          </a:stretch>
        </p:blipFill>
        <p:spPr>
          <a:xfrm>
            <a:off x="623392" y="1431101"/>
            <a:ext cx="4514850" cy="4686300"/>
          </a:xfrm>
        </p:spPr>
      </p:pic>
      <p:sp>
        <p:nvSpPr>
          <p:cNvPr id="4" name="Footer Placeholder 3">
            <a:extLst>
              <a:ext uri="{FF2B5EF4-FFF2-40B4-BE49-F238E27FC236}">
                <a16:creationId xmlns:a16="http://schemas.microsoft.com/office/drawing/2014/main" id="{DBEA01A8-8483-4458-88BC-9197FF561D09}"/>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433635D0-451F-4DAA-AFFD-4A67D1FCD14D}"/>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23" name="TextBox 22">
            <a:extLst>
              <a:ext uri="{FF2B5EF4-FFF2-40B4-BE49-F238E27FC236}">
                <a16:creationId xmlns:a16="http://schemas.microsoft.com/office/drawing/2014/main" id="{36838856-7A8C-4BB8-98C9-4F9F9ED8E029}"/>
              </a:ext>
            </a:extLst>
          </p:cNvPr>
          <p:cNvSpPr txBox="1"/>
          <p:nvPr/>
        </p:nvSpPr>
        <p:spPr>
          <a:xfrm>
            <a:off x="5485973" y="2247255"/>
            <a:ext cx="3741602" cy="461665"/>
          </a:xfrm>
          <a:prstGeom prst="rect">
            <a:avLst/>
          </a:prstGeom>
          <a:noFill/>
        </p:spPr>
        <p:txBody>
          <a:bodyPr wrap="none" rtlCol="0">
            <a:spAutoFit/>
          </a:bodyPr>
          <a:lstStyle/>
          <a:p>
            <a:r>
              <a:rPr lang="en-US" sz="2400"/>
              <a:t>include necessary build flags</a:t>
            </a:r>
          </a:p>
        </p:txBody>
      </p:sp>
      <p:sp>
        <p:nvSpPr>
          <p:cNvPr id="24" name="Right Brace 23">
            <a:extLst>
              <a:ext uri="{FF2B5EF4-FFF2-40B4-BE49-F238E27FC236}">
                <a16:creationId xmlns:a16="http://schemas.microsoft.com/office/drawing/2014/main" id="{B06B8934-E84C-45F9-B2C7-14B1846B416A}"/>
              </a:ext>
            </a:extLst>
          </p:cNvPr>
          <p:cNvSpPr/>
          <p:nvPr/>
        </p:nvSpPr>
        <p:spPr>
          <a:xfrm>
            <a:off x="5138242" y="3181722"/>
            <a:ext cx="347731" cy="2013944"/>
          </a:xfrm>
          <a:custGeom>
            <a:avLst/>
            <a:gdLst>
              <a:gd name="connsiteX0" fmla="*/ 0 w 347731"/>
              <a:gd name="connsiteY0" fmla="*/ 0 h 2013944"/>
              <a:gd name="connsiteX1" fmla="*/ 173866 w 347731"/>
              <a:gd name="connsiteY1" fmla="*/ 28976 h 2013944"/>
              <a:gd name="connsiteX2" fmla="*/ 173866 w 347731"/>
              <a:gd name="connsiteY2" fmla="*/ 522466 h 2013944"/>
              <a:gd name="connsiteX3" fmla="*/ 173866 w 347731"/>
              <a:gd name="connsiteY3" fmla="*/ 977996 h 2013944"/>
              <a:gd name="connsiteX4" fmla="*/ 347732 w 347731"/>
              <a:gd name="connsiteY4" fmla="*/ 1006972 h 2013944"/>
              <a:gd name="connsiteX5" fmla="*/ 173866 w 347731"/>
              <a:gd name="connsiteY5" fmla="*/ 1035948 h 2013944"/>
              <a:gd name="connsiteX6" fmla="*/ 173866 w 347731"/>
              <a:gd name="connsiteY6" fmla="*/ 1491478 h 2013944"/>
              <a:gd name="connsiteX7" fmla="*/ 173866 w 347731"/>
              <a:gd name="connsiteY7" fmla="*/ 1984968 h 2013944"/>
              <a:gd name="connsiteX8" fmla="*/ 0 w 347731"/>
              <a:gd name="connsiteY8" fmla="*/ 2013944 h 2013944"/>
              <a:gd name="connsiteX9" fmla="*/ 0 w 347731"/>
              <a:gd name="connsiteY9" fmla="*/ 1302350 h 2013944"/>
              <a:gd name="connsiteX10" fmla="*/ 0 w 347731"/>
              <a:gd name="connsiteY10" fmla="*/ 610896 h 2013944"/>
              <a:gd name="connsiteX11" fmla="*/ 0 w 347731"/>
              <a:gd name="connsiteY11" fmla="*/ 0 h 2013944"/>
              <a:gd name="connsiteX0" fmla="*/ 0 w 347731"/>
              <a:gd name="connsiteY0" fmla="*/ 0 h 2013944"/>
              <a:gd name="connsiteX1" fmla="*/ 173866 w 347731"/>
              <a:gd name="connsiteY1" fmla="*/ 28976 h 2013944"/>
              <a:gd name="connsiteX2" fmla="*/ 173866 w 347731"/>
              <a:gd name="connsiteY2" fmla="*/ 503486 h 2013944"/>
              <a:gd name="connsiteX3" fmla="*/ 173866 w 347731"/>
              <a:gd name="connsiteY3" fmla="*/ 977996 h 2013944"/>
              <a:gd name="connsiteX4" fmla="*/ 347732 w 347731"/>
              <a:gd name="connsiteY4" fmla="*/ 1006972 h 2013944"/>
              <a:gd name="connsiteX5" fmla="*/ 173866 w 347731"/>
              <a:gd name="connsiteY5" fmla="*/ 1035948 h 2013944"/>
              <a:gd name="connsiteX6" fmla="*/ 173866 w 347731"/>
              <a:gd name="connsiteY6" fmla="*/ 1500968 h 2013944"/>
              <a:gd name="connsiteX7" fmla="*/ 173866 w 347731"/>
              <a:gd name="connsiteY7" fmla="*/ 1984968 h 2013944"/>
              <a:gd name="connsiteX8" fmla="*/ 0 w 347731"/>
              <a:gd name="connsiteY8" fmla="*/ 2013944 h 201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731" h="2013944" stroke="0" extrusionOk="0">
                <a:moveTo>
                  <a:pt x="0" y="0"/>
                </a:moveTo>
                <a:cubicBezTo>
                  <a:pt x="94159" y="-1150"/>
                  <a:pt x="173281" y="13193"/>
                  <a:pt x="173866" y="28976"/>
                </a:cubicBezTo>
                <a:cubicBezTo>
                  <a:pt x="160487" y="137340"/>
                  <a:pt x="193751" y="306578"/>
                  <a:pt x="173866" y="522466"/>
                </a:cubicBezTo>
                <a:cubicBezTo>
                  <a:pt x="153982" y="738354"/>
                  <a:pt x="160515" y="802932"/>
                  <a:pt x="173866" y="977996"/>
                </a:cubicBezTo>
                <a:cubicBezTo>
                  <a:pt x="163402" y="988274"/>
                  <a:pt x="265506" y="1013565"/>
                  <a:pt x="347732" y="1006972"/>
                </a:cubicBezTo>
                <a:cubicBezTo>
                  <a:pt x="252771" y="1007098"/>
                  <a:pt x="175120" y="1017363"/>
                  <a:pt x="173866" y="1035948"/>
                </a:cubicBezTo>
                <a:cubicBezTo>
                  <a:pt x="153752" y="1150275"/>
                  <a:pt x="174287" y="1317152"/>
                  <a:pt x="173866" y="1491478"/>
                </a:cubicBezTo>
                <a:cubicBezTo>
                  <a:pt x="173446" y="1665804"/>
                  <a:pt x="149289" y="1853830"/>
                  <a:pt x="173866" y="1984968"/>
                </a:cubicBezTo>
                <a:cubicBezTo>
                  <a:pt x="183928" y="2006604"/>
                  <a:pt x="106118" y="2016371"/>
                  <a:pt x="0" y="2013944"/>
                </a:cubicBezTo>
                <a:cubicBezTo>
                  <a:pt x="7283" y="1658598"/>
                  <a:pt x="-28634" y="1575500"/>
                  <a:pt x="0" y="1302350"/>
                </a:cubicBezTo>
                <a:cubicBezTo>
                  <a:pt x="28634" y="1029200"/>
                  <a:pt x="-30645" y="844837"/>
                  <a:pt x="0" y="610896"/>
                </a:cubicBezTo>
                <a:cubicBezTo>
                  <a:pt x="30645" y="376955"/>
                  <a:pt x="18072" y="131054"/>
                  <a:pt x="0" y="0"/>
                </a:cubicBezTo>
                <a:close/>
              </a:path>
              <a:path w="347731" h="2013944" fill="none" extrusionOk="0">
                <a:moveTo>
                  <a:pt x="0" y="0"/>
                </a:moveTo>
                <a:cubicBezTo>
                  <a:pt x="95979" y="-1226"/>
                  <a:pt x="177346" y="13699"/>
                  <a:pt x="173866" y="28976"/>
                </a:cubicBezTo>
                <a:cubicBezTo>
                  <a:pt x="151266" y="234518"/>
                  <a:pt x="170478" y="345636"/>
                  <a:pt x="173866" y="503486"/>
                </a:cubicBezTo>
                <a:cubicBezTo>
                  <a:pt x="177255" y="661336"/>
                  <a:pt x="187979" y="748772"/>
                  <a:pt x="173866" y="977996"/>
                </a:cubicBezTo>
                <a:cubicBezTo>
                  <a:pt x="185586" y="998101"/>
                  <a:pt x="257076" y="1025055"/>
                  <a:pt x="347732" y="1006972"/>
                </a:cubicBezTo>
                <a:cubicBezTo>
                  <a:pt x="255064" y="1005985"/>
                  <a:pt x="177276" y="1019197"/>
                  <a:pt x="173866" y="1035948"/>
                </a:cubicBezTo>
                <a:cubicBezTo>
                  <a:pt x="163992" y="1155360"/>
                  <a:pt x="188195" y="1331877"/>
                  <a:pt x="173866" y="1500968"/>
                </a:cubicBezTo>
                <a:cubicBezTo>
                  <a:pt x="159537" y="1670059"/>
                  <a:pt x="163718" y="1866031"/>
                  <a:pt x="173866" y="1984968"/>
                </a:cubicBezTo>
                <a:cubicBezTo>
                  <a:pt x="178406" y="1995549"/>
                  <a:pt x="103801" y="2021155"/>
                  <a:pt x="0" y="2013944"/>
                </a:cubicBezTo>
              </a:path>
              <a:path w="347731" h="2013944" fill="none" stroke="0" extrusionOk="0">
                <a:moveTo>
                  <a:pt x="0" y="0"/>
                </a:moveTo>
                <a:cubicBezTo>
                  <a:pt x="93782" y="-574"/>
                  <a:pt x="174789" y="11828"/>
                  <a:pt x="173866" y="28976"/>
                </a:cubicBezTo>
                <a:cubicBezTo>
                  <a:pt x="157639" y="258421"/>
                  <a:pt x="191949" y="369692"/>
                  <a:pt x="173866" y="522466"/>
                </a:cubicBezTo>
                <a:cubicBezTo>
                  <a:pt x="155784" y="675240"/>
                  <a:pt x="164004" y="858374"/>
                  <a:pt x="173866" y="977996"/>
                </a:cubicBezTo>
                <a:cubicBezTo>
                  <a:pt x="171761" y="1001922"/>
                  <a:pt x="250256" y="1002605"/>
                  <a:pt x="347732" y="1006972"/>
                </a:cubicBezTo>
                <a:cubicBezTo>
                  <a:pt x="254564" y="1006392"/>
                  <a:pt x="176772" y="1020417"/>
                  <a:pt x="173866" y="1035948"/>
                </a:cubicBezTo>
                <a:cubicBezTo>
                  <a:pt x="194326" y="1223343"/>
                  <a:pt x="167234" y="1321486"/>
                  <a:pt x="173866" y="1491478"/>
                </a:cubicBezTo>
                <a:cubicBezTo>
                  <a:pt x="180499" y="1661470"/>
                  <a:pt x="162446" y="1836682"/>
                  <a:pt x="173866" y="1984968"/>
                </a:cubicBezTo>
                <a:cubicBezTo>
                  <a:pt x="175671" y="2018108"/>
                  <a:pt x="106527" y="2010411"/>
                  <a:pt x="0" y="2013944"/>
                </a:cubicBezTo>
              </a:path>
            </a:pathLst>
          </a:custGeom>
          <a:ln w="31750">
            <a:solidFill>
              <a:schemeClr val="tx1"/>
            </a:solidFill>
            <a:tailEnd type="none"/>
            <a:extLst>
              <a:ext uri="{C807C97D-BFC1-408E-A445-0C87EB9F89A2}">
                <ask:lineSketchStyleProps xmlns:ask="http://schemas.microsoft.com/office/drawing/2018/sketchyshapes" sd="1219033472">
                  <a:prstGeom prst="rightBrace">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Shape 26">
            <a:extLst>
              <a:ext uri="{FF2B5EF4-FFF2-40B4-BE49-F238E27FC236}">
                <a16:creationId xmlns:a16="http://schemas.microsoft.com/office/drawing/2014/main" id="{A9F16B55-871A-48EE-8B6D-20A998B89A5E}"/>
              </a:ext>
            </a:extLst>
          </p:cNvPr>
          <p:cNvSpPr/>
          <p:nvPr/>
        </p:nvSpPr>
        <p:spPr>
          <a:xfrm>
            <a:off x="5156200" y="2501663"/>
            <a:ext cx="182880" cy="6350"/>
          </a:xfrm>
          <a:custGeom>
            <a:avLst/>
            <a:gdLst>
              <a:gd name="connsiteX0" fmla="*/ 0 w 182880"/>
              <a:gd name="connsiteY0" fmla="*/ 6350 h 6350"/>
              <a:gd name="connsiteX1" fmla="*/ 182880 w 182880"/>
              <a:gd name="connsiteY1" fmla="*/ 0 h 6350"/>
            </a:gdLst>
            <a:ahLst/>
            <a:cxnLst>
              <a:cxn ang="0">
                <a:pos x="connsiteX0" y="connsiteY0"/>
              </a:cxn>
              <a:cxn ang="0">
                <a:pos x="connsiteX1" y="connsiteY1"/>
              </a:cxn>
            </a:cxnLst>
            <a:rect l="l" t="t" r="r" b="b"/>
            <a:pathLst>
              <a:path w="182880" h="6350" fill="none" extrusionOk="0">
                <a:moveTo>
                  <a:pt x="0" y="6350"/>
                </a:moveTo>
                <a:cubicBezTo>
                  <a:pt x="51355" y="7394"/>
                  <a:pt x="135578" y="1473"/>
                  <a:pt x="182880" y="0"/>
                </a:cubicBezTo>
              </a:path>
              <a:path w="182880" h="6350" stroke="0" extrusionOk="0">
                <a:moveTo>
                  <a:pt x="0" y="6350"/>
                </a:moveTo>
                <a:cubicBezTo>
                  <a:pt x="55670" y="6160"/>
                  <a:pt x="102985" y="3602"/>
                  <a:pt x="182880" y="0"/>
                </a:cubicBezTo>
              </a:path>
            </a:pathLst>
          </a:custGeom>
          <a:ln w="31750">
            <a:solidFill>
              <a:schemeClr val="tx1"/>
            </a:solidFill>
            <a:tailEnd type="none"/>
            <a:extLst>
              <a:ext uri="{C807C97D-BFC1-408E-A445-0C87EB9F89A2}">
                <ask:lineSketchStyleProps xmlns:ask="http://schemas.microsoft.com/office/drawing/2018/sketchyshapes" sd="3336529615">
                  <a:custGeom>
                    <a:avLst/>
                    <a:gdLst>
                      <a:gd name="connsiteX0" fmla="*/ 0 w 323850"/>
                      <a:gd name="connsiteY0" fmla="*/ 6350 h 6350"/>
                      <a:gd name="connsiteX1" fmla="*/ 323850 w 323850"/>
                      <a:gd name="connsiteY1" fmla="*/ 0 h 6350"/>
                    </a:gdLst>
                    <a:ahLst/>
                    <a:cxnLst>
                      <a:cxn ang="0">
                        <a:pos x="connsiteX0" y="connsiteY0"/>
                      </a:cxn>
                      <a:cxn ang="0">
                        <a:pos x="connsiteX1" y="connsiteY1"/>
                      </a:cxn>
                    </a:cxnLst>
                    <a:rect l="l" t="t" r="r" b="b"/>
                    <a:pathLst>
                      <a:path w="323850" h="6350">
                        <a:moveTo>
                          <a:pt x="0" y="6350"/>
                        </a:moveTo>
                        <a:lnTo>
                          <a:pt x="323850" y="0"/>
                        </a:lnTo>
                      </a:path>
                    </a:pathLst>
                  </a:cu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063158D0-1CA5-434A-B30D-65BEDC54133D}"/>
              </a:ext>
            </a:extLst>
          </p:cNvPr>
          <p:cNvSpPr txBox="1"/>
          <p:nvPr/>
        </p:nvSpPr>
        <p:spPr>
          <a:xfrm>
            <a:off x="5663951" y="3086673"/>
            <a:ext cx="3741601" cy="1446550"/>
          </a:xfrm>
          <a:prstGeom prst="rect">
            <a:avLst/>
          </a:prstGeom>
          <a:noFill/>
        </p:spPr>
        <p:txBody>
          <a:bodyPr wrap="square" rtlCol="0">
            <a:spAutoFit/>
          </a:bodyPr>
          <a:lstStyle/>
          <a:p>
            <a:endParaRPr lang="en-US" sz="2000"/>
          </a:p>
          <a:p>
            <a:r>
              <a:rPr lang="en-US" sz="2400"/>
              <a:t>Here, 5 library </a:t>
            </a:r>
            <a:r>
              <a:rPr lang="en-US" sz="2400" i="1"/>
              <a:t>crates</a:t>
            </a:r>
            <a:r>
              <a:rPr lang="en-US" sz="2400"/>
              <a:t> forms the </a:t>
            </a:r>
            <a:r>
              <a:rPr lang="en-US" sz="2400" b="1"/>
              <a:t>cmt2 </a:t>
            </a:r>
            <a:r>
              <a:rPr lang="en-US" sz="2400" i="1"/>
              <a:t>package</a:t>
            </a:r>
            <a:endParaRPr lang="en-US" altLang="zh-CN" sz="2000"/>
          </a:p>
          <a:p>
            <a:endParaRPr lang="en-US" sz="2000"/>
          </a:p>
        </p:txBody>
      </p:sp>
      <p:sp>
        <p:nvSpPr>
          <p:cNvPr id="33" name="Rectangle 32">
            <a:extLst>
              <a:ext uri="{FF2B5EF4-FFF2-40B4-BE49-F238E27FC236}">
                <a16:creationId xmlns:a16="http://schemas.microsoft.com/office/drawing/2014/main" id="{AF58FA14-3A75-4980-8538-1DA63C789273}"/>
              </a:ext>
            </a:extLst>
          </p:cNvPr>
          <p:cNvSpPr/>
          <p:nvPr/>
        </p:nvSpPr>
        <p:spPr>
          <a:xfrm>
            <a:off x="10204023" y="2312689"/>
            <a:ext cx="936104" cy="58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cmtrs eHDL</a:t>
            </a:r>
            <a:endParaRPr lang="en-US"/>
          </a:p>
        </p:txBody>
      </p:sp>
      <p:sp>
        <p:nvSpPr>
          <p:cNvPr id="34" name="Rectangle 33">
            <a:extLst>
              <a:ext uri="{FF2B5EF4-FFF2-40B4-BE49-F238E27FC236}">
                <a16:creationId xmlns:a16="http://schemas.microsoft.com/office/drawing/2014/main" id="{6408F483-2A45-44BC-A3E9-BD25D23350EC}"/>
              </a:ext>
            </a:extLst>
          </p:cNvPr>
          <p:cNvSpPr/>
          <p:nvPr/>
        </p:nvSpPr>
        <p:spPr>
          <a:xfrm>
            <a:off x="10204023" y="3518978"/>
            <a:ext cx="936104" cy="58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cmtir IR</a:t>
            </a:r>
            <a:endParaRPr lang="en-US"/>
          </a:p>
        </p:txBody>
      </p:sp>
      <p:sp>
        <p:nvSpPr>
          <p:cNvPr id="36" name="Rectangle 35">
            <a:extLst>
              <a:ext uri="{FF2B5EF4-FFF2-40B4-BE49-F238E27FC236}">
                <a16:creationId xmlns:a16="http://schemas.microsoft.com/office/drawing/2014/main" id="{FEFF726F-F334-4C08-99B0-E66F96CA9BE7}"/>
              </a:ext>
            </a:extLst>
          </p:cNvPr>
          <p:cNvSpPr/>
          <p:nvPr/>
        </p:nvSpPr>
        <p:spPr>
          <a:xfrm>
            <a:off x="10879850" y="3952637"/>
            <a:ext cx="520553" cy="3651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kir</a:t>
            </a:r>
          </a:p>
        </p:txBody>
      </p:sp>
      <p:sp>
        <p:nvSpPr>
          <p:cNvPr id="37" name="Freeform: Shape 36">
            <a:extLst>
              <a:ext uri="{FF2B5EF4-FFF2-40B4-BE49-F238E27FC236}">
                <a16:creationId xmlns:a16="http://schemas.microsoft.com/office/drawing/2014/main" id="{B3B6FFF1-3F69-4657-A59D-44F97C0770B1}"/>
              </a:ext>
            </a:extLst>
          </p:cNvPr>
          <p:cNvSpPr/>
          <p:nvPr/>
        </p:nvSpPr>
        <p:spPr>
          <a:xfrm>
            <a:off x="10668000" y="2902233"/>
            <a:ext cx="12700" cy="622300"/>
          </a:xfrm>
          <a:custGeom>
            <a:avLst/>
            <a:gdLst>
              <a:gd name="connsiteX0" fmla="*/ 12700 w 12700"/>
              <a:gd name="connsiteY0" fmla="*/ 0 h 622300"/>
              <a:gd name="connsiteX1" fmla="*/ 0 w 12700"/>
              <a:gd name="connsiteY1" fmla="*/ 622300 h 622300"/>
            </a:gdLst>
            <a:ahLst/>
            <a:cxnLst>
              <a:cxn ang="0">
                <a:pos x="connsiteX0" y="connsiteY0"/>
              </a:cxn>
              <a:cxn ang="0">
                <a:pos x="connsiteX1" y="connsiteY1"/>
              </a:cxn>
            </a:cxnLst>
            <a:rect l="l" t="t" r="r" b="b"/>
            <a:pathLst>
              <a:path w="12700" h="622300" extrusionOk="0">
                <a:moveTo>
                  <a:pt x="12700" y="0"/>
                </a:moveTo>
                <a:cubicBezTo>
                  <a:pt x="2131" y="143930"/>
                  <a:pt x="22775" y="456444"/>
                  <a:pt x="0" y="622300"/>
                </a:cubicBezTo>
              </a:path>
            </a:pathLst>
          </a:custGeom>
          <a:noFill/>
          <a:ln w="34925">
            <a:solidFill>
              <a:schemeClr val="tx2"/>
            </a:solidFill>
            <a:tailEnd type="arrow"/>
            <a:extLst>
              <a:ext uri="{C807C97D-BFC1-408E-A445-0C87EB9F89A2}">
                <ask:lineSketchStyleProps xmlns:ask="http://schemas.microsoft.com/office/drawing/2018/sketchyshapes" sd="1219033472">
                  <a:custGeom>
                    <a:avLst/>
                    <a:gdLst>
                      <a:gd name="connsiteX0" fmla="*/ 12700 w 12700"/>
                      <a:gd name="connsiteY0" fmla="*/ 0 h 622300"/>
                      <a:gd name="connsiteX1" fmla="*/ 0 w 12700"/>
                      <a:gd name="connsiteY1" fmla="*/ 622300 h 622300"/>
                    </a:gdLst>
                    <a:ahLst/>
                    <a:cxnLst>
                      <a:cxn ang="0">
                        <a:pos x="connsiteX0" y="connsiteY0"/>
                      </a:cxn>
                      <a:cxn ang="0">
                        <a:pos x="connsiteX1" y="connsiteY1"/>
                      </a:cxn>
                    </a:cxnLst>
                    <a:rect l="l" t="t" r="r" b="b"/>
                    <a:pathLst>
                      <a:path w="12700" h="622300">
                        <a:moveTo>
                          <a:pt x="12700" y="0"/>
                        </a:moveTo>
                        <a:lnTo>
                          <a:pt x="0" y="622300"/>
                        </a:ln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FD558B0-14EB-40A3-B3E6-E6B3FD91B217}"/>
              </a:ext>
            </a:extLst>
          </p:cNvPr>
          <p:cNvSpPr/>
          <p:nvPr/>
        </p:nvSpPr>
        <p:spPr>
          <a:xfrm>
            <a:off x="9956763" y="3709189"/>
            <a:ext cx="247259" cy="247144"/>
          </a:xfrm>
          <a:custGeom>
            <a:avLst/>
            <a:gdLst>
              <a:gd name="connsiteX0" fmla="*/ 230778 w 247259"/>
              <a:gd name="connsiteY0" fmla="*/ 247144 h 247144"/>
              <a:gd name="connsiteX1" fmla="*/ 46 w 247259"/>
              <a:gd name="connsiteY1" fmla="*/ 31244 h 247144"/>
              <a:gd name="connsiteX2" fmla="*/ 247259 w 247259"/>
              <a:gd name="connsiteY2" fmla="*/ 5844 h 247144"/>
            </a:gdLst>
            <a:ahLst/>
            <a:cxnLst>
              <a:cxn ang="0">
                <a:pos x="connsiteX0" y="connsiteY0"/>
              </a:cxn>
              <a:cxn ang="0">
                <a:pos x="connsiteX1" y="connsiteY1"/>
              </a:cxn>
              <a:cxn ang="0">
                <a:pos x="connsiteX2" y="connsiteY2"/>
              </a:cxn>
            </a:cxnLst>
            <a:rect l="l" t="t" r="r" b="b"/>
            <a:pathLst>
              <a:path w="247259" h="247144" extrusionOk="0">
                <a:moveTo>
                  <a:pt x="230778" y="247144"/>
                </a:moveTo>
                <a:cubicBezTo>
                  <a:pt x="118367" y="151996"/>
                  <a:pt x="-3865" y="67481"/>
                  <a:pt x="46" y="31244"/>
                </a:cubicBezTo>
                <a:cubicBezTo>
                  <a:pt x="-18824" y="-29768"/>
                  <a:pt x="155023" y="-6716"/>
                  <a:pt x="247259" y="5844"/>
                </a:cubicBezTo>
              </a:path>
            </a:pathLst>
          </a:custGeom>
          <a:noFill/>
          <a:ln w="34925">
            <a:solidFill>
              <a:schemeClr val="tx2"/>
            </a:solidFill>
            <a:tailEnd type="arrow"/>
            <a:extLst>
              <a:ext uri="{C807C97D-BFC1-408E-A445-0C87EB9F89A2}">
                <ask:lineSketchStyleProps xmlns:ask="http://schemas.microsoft.com/office/drawing/2018/sketchyshapes" sd="2582262882">
                  <a:custGeom>
                    <a:avLst/>
                    <a:gdLst>
                      <a:gd name="connsiteX0" fmla="*/ 177836 w 190536"/>
                      <a:gd name="connsiteY0" fmla="*/ 247144 h 247144"/>
                      <a:gd name="connsiteX1" fmla="*/ 36 w 190536"/>
                      <a:gd name="connsiteY1" fmla="*/ 31244 h 247144"/>
                      <a:gd name="connsiteX2" fmla="*/ 190536 w 190536"/>
                      <a:gd name="connsiteY2" fmla="*/ 5844 h 247144"/>
                    </a:gdLst>
                    <a:ahLst/>
                    <a:cxnLst>
                      <a:cxn ang="0">
                        <a:pos x="connsiteX0" y="connsiteY0"/>
                      </a:cxn>
                      <a:cxn ang="0">
                        <a:pos x="connsiteX1" y="connsiteY1"/>
                      </a:cxn>
                      <a:cxn ang="0">
                        <a:pos x="connsiteX2" y="connsiteY2"/>
                      </a:cxn>
                    </a:cxnLst>
                    <a:rect l="l" t="t" r="r" b="b"/>
                    <a:pathLst>
                      <a:path w="190536" h="247144">
                        <a:moveTo>
                          <a:pt x="177836" y="247144"/>
                        </a:moveTo>
                        <a:cubicBezTo>
                          <a:pt x="87877" y="159302"/>
                          <a:pt x="-2081" y="71461"/>
                          <a:pt x="36" y="31244"/>
                        </a:cubicBezTo>
                        <a:cubicBezTo>
                          <a:pt x="2153" y="-8973"/>
                          <a:pt x="96344" y="-1565"/>
                          <a:pt x="190536" y="5844"/>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5207BBE-8D91-4F07-A8C4-9EF210DDD3CC}"/>
              </a:ext>
            </a:extLst>
          </p:cNvPr>
          <p:cNvSpPr/>
          <p:nvPr/>
        </p:nvSpPr>
        <p:spPr>
          <a:xfrm>
            <a:off x="10069810" y="4717790"/>
            <a:ext cx="1196380" cy="3651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backends</a:t>
            </a:r>
          </a:p>
        </p:txBody>
      </p:sp>
      <p:sp>
        <p:nvSpPr>
          <p:cNvPr id="42" name="Freeform: Shape 41">
            <a:extLst>
              <a:ext uri="{FF2B5EF4-FFF2-40B4-BE49-F238E27FC236}">
                <a16:creationId xmlns:a16="http://schemas.microsoft.com/office/drawing/2014/main" id="{90C717E4-6AC8-44C2-9199-112676C6A49E}"/>
              </a:ext>
            </a:extLst>
          </p:cNvPr>
          <p:cNvSpPr/>
          <p:nvPr/>
        </p:nvSpPr>
        <p:spPr>
          <a:xfrm>
            <a:off x="10680700" y="4096033"/>
            <a:ext cx="12700" cy="609600"/>
          </a:xfrm>
          <a:custGeom>
            <a:avLst/>
            <a:gdLst>
              <a:gd name="connsiteX0" fmla="*/ 0 w 12700"/>
              <a:gd name="connsiteY0" fmla="*/ 0 h 609600"/>
              <a:gd name="connsiteX1" fmla="*/ 12700 w 12700"/>
              <a:gd name="connsiteY1" fmla="*/ 609600 h 609600"/>
            </a:gdLst>
            <a:ahLst/>
            <a:cxnLst>
              <a:cxn ang="0">
                <a:pos x="connsiteX0" y="connsiteY0"/>
              </a:cxn>
              <a:cxn ang="0">
                <a:pos x="connsiteX1" y="connsiteY1"/>
              </a:cxn>
            </a:cxnLst>
            <a:rect l="l" t="t" r="r" b="b"/>
            <a:pathLst>
              <a:path w="12700" h="609600" extrusionOk="0">
                <a:moveTo>
                  <a:pt x="0" y="0"/>
                </a:moveTo>
                <a:cubicBezTo>
                  <a:pt x="4474" y="232930"/>
                  <a:pt x="-5785" y="471097"/>
                  <a:pt x="12700" y="609600"/>
                </a:cubicBezTo>
              </a:path>
            </a:pathLst>
          </a:custGeom>
          <a:noFill/>
          <a:ln w="34925">
            <a:solidFill>
              <a:schemeClr val="tx2"/>
            </a:solidFill>
            <a:tailEnd type="arrow"/>
            <a:extLst>
              <a:ext uri="{C807C97D-BFC1-408E-A445-0C87EB9F89A2}">
                <ask:lineSketchStyleProps xmlns:ask="http://schemas.microsoft.com/office/drawing/2018/sketchyshapes" sd="108474305">
                  <a:custGeom>
                    <a:avLst/>
                    <a:gdLst>
                      <a:gd name="connsiteX0" fmla="*/ 0 w 12700"/>
                      <a:gd name="connsiteY0" fmla="*/ 0 h 609600"/>
                      <a:gd name="connsiteX1" fmla="*/ 12700 w 12700"/>
                      <a:gd name="connsiteY1" fmla="*/ 609600 h 609600"/>
                    </a:gdLst>
                    <a:ahLst/>
                    <a:cxnLst>
                      <a:cxn ang="0">
                        <a:pos x="connsiteX0" y="connsiteY0"/>
                      </a:cxn>
                      <a:cxn ang="0">
                        <a:pos x="connsiteX1" y="connsiteY1"/>
                      </a:cxn>
                    </a:cxnLst>
                    <a:rect l="l" t="t" r="r" b="b"/>
                    <a:pathLst>
                      <a:path w="12700" h="609600">
                        <a:moveTo>
                          <a:pt x="0" y="0"/>
                        </a:moveTo>
                        <a:lnTo>
                          <a:pt x="12700" y="609600"/>
                        </a:ln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EA04DEC-4257-46FE-AEA1-E9001A059D20}"/>
              </a:ext>
            </a:extLst>
          </p:cNvPr>
          <p:cNvSpPr/>
          <p:nvPr/>
        </p:nvSpPr>
        <p:spPr>
          <a:xfrm>
            <a:off x="8517071" y="4594661"/>
            <a:ext cx="1170978" cy="582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cmtc</a:t>
            </a:r>
          </a:p>
          <a:p>
            <a:pPr algn="ctr"/>
            <a:r>
              <a:rPr lang="en-US"/>
              <a:t>compiler</a:t>
            </a:r>
          </a:p>
        </p:txBody>
      </p:sp>
      <p:sp>
        <p:nvSpPr>
          <p:cNvPr id="46" name="Freeform: Shape 45">
            <a:extLst>
              <a:ext uri="{FF2B5EF4-FFF2-40B4-BE49-F238E27FC236}">
                <a16:creationId xmlns:a16="http://schemas.microsoft.com/office/drawing/2014/main" id="{FE961196-E204-4915-ADAD-9FA61FF8705D}"/>
              </a:ext>
            </a:extLst>
          </p:cNvPr>
          <p:cNvSpPr/>
          <p:nvPr/>
        </p:nvSpPr>
        <p:spPr>
          <a:xfrm rot="1854086">
            <a:off x="9672210" y="4800074"/>
            <a:ext cx="410655" cy="107492"/>
          </a:xfrm>
          <a:custGeom>
            <a:avLst/>
            <a:gdLst>
              <a:gd name="connsiteX0" fmla="*/ 0 w 410655"/>
              <a:gd name="connsiteY0" fmla="*/ 107492 h 107492"/>
              <a:gd name="connsiteX1" fmla="*/ 410655 w 410655"/>
              <a:gd name="connsiteY1" fmla="*/ 57532 h 107492"/>
            </a:gdLst>
            <a:ahLst/>
            <a:cxnLst>
              <a:cxn ang="0">
                <a:pos x="connsiteX0" y="connsiteY0"/>
              </a:cxn>
              <a:cxn ang="0">
                <a:pos x="connsiteX1" y="connsiteY1"/>
              </a:cxn>
            </a:cxnLst>
            <a:rect l="l" t="t" r="r" b="b"/>
            <a:pathLst>
              <a:path w="410655" h="107492" extrusionOk="0">
                <a:moveTo>
                  <a:pt x="0" y="107492"/>
                </a:moveTo>
                <a:cubicBezTo>
                  <a:pt x="121275" y="1531"/>
                  <a:pt x="288214" y="-48556"/>
                  <a:pt x="410655" y="57532"/>
                </a:cubicBezTo>
              </a:path>
            </a:pathLst>
          </a:custGeom>
          <a:noFill/>
          <a:ln>
            <a:solidFill>
              <a:schemeClr val="tx1"/>
            </a:solidFill>
            <a:prstDash val="sysDash"/>
            <a:tailEnd type="triangle"/>
            <a:extLst>
              <a:ext uri="{C807C97D-BFC1-408E-A445-0C87EB9F89A2}">
                <ask:lineSketchStyleProps xmlns:ask="http://schemas.microsoft.com/office/drawing/2018/sketchyshapes" sd="1219033472">
                  <a:custGeom>
                    <a:avLst/>
                    <a:gdLst>
                      <a:gd name="connsiteX0" fmla="*/ 0 w 304800"/>
                      <a:gd name="connsiteY0" fmla="*/ 31230 h 31230"/>
                      <a:gd name="connsiteX1" fmla="*/ 304800 w 304800"/>
                      <a:gd name="connsiteY1" fmla="*/ 16715 h 31230"/>
                    </a:gdLst>
                    <a:ahLst/>
                    <a:cxnLst>
                      <a:cxn ang="0">
                        <a:pos x="connsiteX0" y="connsiteY0"/>
                      </a:cxn>
                      <a:cxn ang="0">
                        <a:pos x="connsiteX1" y="connsiteY1"/>
                      </a:cxn>
                    </a:cxnLst>
                    <a:rect l="l" t="t" r="r" b="b"/>
                    <a:pathLst>
                      <a:path w="304800" h="31230">
                        <a:moveTo>
                          <a:pt x="0" y="31230"/>
                        </a:moveTo>
                        <a:cubicBezTo>
                          <a:pt x="117324" y="7039"/>
                          <a:pt x="234648" y="-17152"/>
                          <a:pt x="304800" y="16715"/>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4F871FEA-6517-40C0-BF1C-0AF92D328DE4}"/>
              </a:ext>
            </a:extLst>
          </p:cNvPr>
          <p:cNvSpPr/>
          <p:nvPr/>
        </p:nvSpPr>
        <p:spPr>
          <a:xfrm>
            <a:off x="9695544" y="4464333"/>
            <a:ext cx="943428" cy="275771"/>
          </a:xfrm>
          <a:custGeom>
            <a:avLst/>
            <a:gdLst>
              <a:gd name="connsiteX0" fmla="*/ 0 w 943428"/>
              <a:gd name="connsiteY0" fmla="*/ 275771 h 275771"/>
              <a:gd name="connsiteX1" fmla="*/ 452845 w 943428"/>
              <a:gd name="connsiteY1" fmla="*/ 143401 h 275771"/>
              <a:gd name="connsiteX2" fmla="*/ 943428 w 943428"/>
              <a:gd name="connsiteY2" fmla="*/ 0 h 275771"/>
            </a:gdLst>
            <a:ahLst/>
            <a:cxnLst>
              <a:cxn ang="0">
                <a:pos x="connsiteX0" y="connsiteY0"/>
              </a:cxn>
              <a:cxn ang="0">
                <a:pos x="connsiteX1" y="connsiteY1"/>
              </a:cxn>
              <a:cxn ang="0">
                <a:pos x="connsiteX2" y="connsiteY2"/>
              </a:cxn>
            </a:cxnLst>
            <a:rect l="l" t="t" r="r" b="b"/>
            <a:pathLst>
              <a:path w="943428" h="275771" extrusionOk="0">
                <a:moveTo>
                  <a:pt x="0" y="275771"/>
                </a:moveTo>
                <a:cubicBezTo>
                  <a:pt x="135584" y="200465"/>
                  <a:pt x="263589" y="233702"/>
                  <a:pt x="452845" y="143401"/>
                </a:cubicBezTo>
                <a:cubicBezTo>
                  <a:pt x="642101" y="53100"/>
                  <a:pt x="733564" y="123025"/>
                  <a:pt x="943428" y="0"/>
                </a:cubicBezTo>
              </a:path>
            </a:pathLst>
          </a:custGeom>
          <a:noFill/>
          <a:ln>
            <a:solidFill>
              <a:schemeClr val="tx1"/>
            </a:solidFill>
            <a:prstDash val="sysDash"/>
            <a:tailEnd type="triangle"/>
            <a:extLst>
              <a:ext uri="{C807C97D-BFC1-408E-A445-0C87EB9F89A2}">
                <ask:lineSketchStyleProps xmlns:ask="http://schemas.microsoft.com/office/drawing/2018/sketchyshapes" sd="2666873507">
                  <a:custGeom>
                    <a:avLst/>
                    <a:gdLst>
                      <a:gd name="connsiteX0" fmla="*/ 0 w 972457"/>
                      <a:gd name="connsiteY0" fmla="*/ 275771 h 275771"/>
                      <a:gd name="connsiteX1" fmla="*/ 972457 w 972457"/>
                      <a:gd name="connsiteY1" fmla="*/ 0 h 275771"/>
                    </a:gdLst>
                    <a:ahLst/>
                    <a:cxnLst>
                      <a:cxn ang="0">
                        <a:pos x="connsiteX0" y="connsiteY0"/>
                      </a:cxn>
                      <a:cxn ang="0">
                        <a:pos x="connsiteX1" y="connsiteY1"/>
                      </a:cxn>
                    </a:cxnLst>
                    <a:rect l="l" t="t" r="r" b="b"/>
                    <a:pathLst>
                      <a:path w="972457" h="275771">
                        <a:moveTo>
                          <a:pt x="0" y="275771"/>
                        </a:moveTo>
                        <a:lnTo>
                          <a:pt x="972457"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86179362-85BF-474D-B1A5-4A3641A9A024}"/>
              </a:ext>
            </a:extLst>
          </p:cNvPr>
          <p:cNvSpPr/>
          <p:nvPr/>
        </p:nvSpPr>
        <p:spPr>
          <a:xfrm>
            <a:off x="9695544" y="4014390"/>
            <a:ext cx="319314" cy="667657"/>
          </a:xfrm>
          <a:custGeom>
            <a:avLst/>
            <a:gdLst>
              <a:gd name="connsiteX0" fmla="*/ 0 w 319314"/>
              <a:gd name="connsiteY0" fmla="*/ 667657 h 667657"/>
              <a:gd name="connsiteX1" fmla="*/ 162850 w 319314"/>
              <a:gd name="connsiteY1" fmla="*/ 327152 h 667657"/>
              <a:gd name="connsiteX2" fmla="*/ 319314 w 319314"/>
              <a:gd name="connsiteY2" fmla="*/ 0 h 667657"/>
            </a:gdLst>
            <a:ahLst/>
            <a:cxnLst>
              <a:cxn ang="0">
                <a:pos x="connsiteX0" y="connsiteY0"/>
              </a:cxn>
              <a:cxn ang="0">
                <a:pos x="connsiteX1" y="connsiteY1"/>
              </a:cxn>
              <a:cxn ang="0">
                <a:pos x="connsiteX2" y="connsiteY2"/>
              </a:cxn>
            </a:cxnLst>
            <a:rect l="l" t="t" r="r" b="b"/>
            <a:pathLst>
              <a:path w="319314" h="667657" extrusionOk="0">
                <a:moveTo>
                  <a:pt x="0" y="667657"/>
                </a:moveTo>
                <a:cubicBezTo>
                  <a:pt x="55992" y="513293"/>
                  <a:pt x="92605" y="497142"/>
                  <a:pt x="162850" y="327152"/>
                </a:cubicBezTo>
                <a:cubicBezTo>
                  <a:pt x="233095" y="157163"/>
                  <a:pt x="284050" y="99304"/>
                  <a:pt x="319314" y="0"/>
                </a:cubicBezTo>
              </a:path>
            </a:pathLst>
          </a:custGeom>
          <a:noFill/>
          <a:ln>
            <a:solidFill>
              <a:schemeClr val="tx1"/>
            </a:solidFill>
            <a:prstDash val="sysDash"/>
            <a:tailEnd type="triangle"/>
            <a:extLst>
              <a:ext uri="{C807C97D-BFC1-408E-A445-0C87EB9F89A2}">
                <ask:lineSketchStyleProps xmlns:ask="http://schemas.microsoft.com/office/drawing/2018/sketchyshapes" sd="3154574476">
                  <a:custGeom>
                    <a:avLst/>
                    <a:gdLst>
                      <a:gd name="connsiteX0" fmla="*/ 0 w 348343"/>
                      <a:gd name="connsiteY0" fmla="*/ 667657 h 667657"/>
                      <a:gd name="connsiteX1" fmla="*/ 348343 w 348343"/>
                      <a:gd name="connsiteY1" fmla="*/ 0 h 667657"/>
                    </a:gdLst>
                    <a:ahLst/>
                    <a:cxnLst>
                      <a:cxn ang="0">
                        <a:pos x="connsiteX0" y="connsiteY0"/>
                      </a:cxn>
                      <a:cxn ang="0">
                        <a:pos x="connsiteX1" y="connsiteY1"/>
                      </a:cxn>
                    </a:cxnLst>
                    <a:rect l="l" t="t" r="r" b="b"/>
                    <a:pathLst>
                      <a:path w="348343" h="667657">
                        <a:moveTo>
                          <a:pt x="0" y="667657"/>
                        </a:moveTo>
                        <a:lnTo>
                          <a:pt x="348343" y="0"/>
                        </a:ln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6C36876-73C6-4555-8973-0142D3116F74}"/>
              </a:ext>
            </a:extLst>
          </p:cNvPr>
          <p:cNvSpPr/>
          <p:nvPr/>
        </p:nvSpPr>
        <p:spPr>
          <a:xfrm>
            <a:off x="9615782" y="3108703"/>
            <a:ext cx="936104" cy="1486259"/>
          </a:xfrm>
          <a:custGeom>
            <a:avLst/>
            <a:gdLst>
              <a:gd name="connsiteX0" fmla="*/ 32073 w 936104"/>
              <a:gd name="connsiteY0" fmla="*/ 1486259 h 1486259"/>
              <a:gd name="connsiteX1" fmla="*/ 110008 w 936104"/>
              <a:gd name="connsiteY1" fmla="*/ 165459 h 1486259"/>
              <a:gd name="connsiteX2" fmla="*/ 936104 w 936104"/>
              <a:gd name="connsiteY2" fmla="*/ 63859 h 1486259"/>
            </a:gdLst>
            <a:ahLst/>
            <a:cxnLst>
              <a:cxn ang="0">
                <a:pos x="connsiteX0" y="connsiteY0"/>
              </a:cxn>
              <a:cxn ang="0">
                <a:pos x="connsiteX1" y="connsiteY1"/>
              </a:cxn>
              <a:cxn ang="0">
                <a:pos x="connsiteX2" y="connsiteY2"/>
              </a:cxn>
            </a:cxnLst>
            <a:rect l="l" t="t" r="r" b="b"/>
            <a:pathLst>
              <a:path w="936104" h="1486259" extrusionOk="0">
                <a:moveTo>
                  <a:pt x="32073" y="1486259"/>
                </a:moveTo>
                <a:cubicBezTo>
                  <a:pt x="23056" y="963034"/>
                  <a:pt x="-62234" y="436228"/>
                  <a:pt x="110008" y="165459"/>
                </a:cubicBezTo>
                <a:cubicBezTo>
                  <a:pt x="287791" y="-55613"/>
                  <a:pt x="579420" y="84531"/>
                  <a:pt x="936104" y="63859"/>
                </a:cubicBezTo>
              </a:path>
            </a:pathLst>
          </a:custGeom>
          <a:noFill/>
          <a:ln>
            <a:solidFill>
              <a:schemeClr val="tx1"/>
            </a:solidFill>
            <a:prstDash val="sysDash"/>
            <a:tailEnd type="triangle"/>
            <a:extLst>
              <a:ext uri="{C807C97D-BFC1-408E-A445-0C87EB9F89A2}">
                <ask:lineSketchStyleProps xmlns:ask="http://schemas.microsoft.com/office/drawing/2018/sketchyshapes" sd="4083241761">
                  <a:custGeom>
                    <a:avLst/>
                    <a:gdLst>
                      <a:gd name="connsiteX0" fmla="*/ 29867 w 871696"/>
                      <a:gd name="connsiteY0" fmla="*/ 1486259 h 1486259"/>
                      <a:gd name="connsiteX1" fmla="*/ 102439 w 871696"/>
                      <a:gd name="connsiteY1" fmla="*/ 165459 h 1486259"/>
                      <a:gd name="connsiteX2" fmla="*/ 871696 w 871696"/>
                      <a:gd name="connsiteY2" fmla="*/ 63859 h 1486259"/>
                    </a:gdLst>
                    <a:ahLst/>
                    <a:cxnLst>
                      <a:cxn ang="0">
                        <a:pos x="connsiteX0" y="connsiteY0"/>
                      </a:cxn>
                      <a:cxn ang="0">
                        <a:pos x="connsiteX1" y="connsiteY1"/>
                      </a:cxn>
                      <a:cxn ang="0">
                        <a:pos x="connsiteX2" y="connsiteY2"/>
                      </a:cxn>
                    </a:cxnLst>
                    <a:rect l="l" t="t" r="r" b="b"/>
                    <a:pathLst>
                      <a:path w="871696" h="1486259">
                        <a:moveTo>
                          <a:pt x="29867" y="1486259"/>
                        </a:moveTo>
                        <a:cubicBezTo>
                          <a:pt x="-4000" y="944392"/>
                          <a:pt x="-37866" y="402525"/>
                          <a:pt x="102439" y="165459"/>
                        </a:cubicBezTo>
                        <a:cubicBezTo>
                          <a:pt x="242744" y="-71607"/>
                          <a:pt x="557220" y="-3874"/>
                          <a:pt x="871696" y="63859"/>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6DAA5A9-7808-4E6B-B93E-B1BBA9EC7156}"/>
              </a:ext>
            </a:extLst>
          </p:cNvPr>
          <p:cNvSpPr txBox="1"/>
          <p:nvPr/>
        </p:nvSpPr>
        <p:spPr>
          <a:xfrm>
            <a:off x="5485973" y="5120751"/>
            <a:ext cx="2590133" cy="461665"/>
          </a:xfrm>
          <a:prstGeom prst="rect">
            <a:avLst/>
          </a:prstGeom>
          <a:noFill/>
        </p:spPr>
        <p:txBody>
          <a:bodyPr wrap="none" rtlCol="0">
            <a:spAutoFit/>
          </a:bodyPr>
          <a:lstStyle/>
          <a:p>
            <a:r>
              <a:rPr lang="en-US" sz="2400"/>
              <a:t>specify rust version</a:t>
            </a:r>
          </a:p>
        </p:txBody>
      </p:sp>
      <p:sp>
        <p:nvSpPr>
          <p:cNvPr id="53" name="Freeform: Shape 52">
            <a:extLst>
              <a:ext uri="{FF2B5EF4-FFF2-40B4-BE49-F238E27FC236}">
                <a16:creationId xmlns:a16="http://schemas.microsoft.com/office/drawing/2014/main" id="{AD0E8444-650C-40CA-BC97-0CF4B4D41E55}"/>
              </a:ext>
            </a:extLst>
          </p:cNvPr>
          <p:cNvSpPr/>
          <p:nvPr/>
        </p:nvSpPr>
        <p:spPr>
          <a:xfrm>
            <a:off x="5156200" y="5375159"/>
            <a:ext cx="182880" cy="6350"/>
          </a:xfrm>
          <a:custGeom>
            <a:avLst/>
            <a:gdLst>
              <a:gd name="connsiteX0" fmla="*/ 0 w 182880"/>
              <a:gd name="connsiteY0" fmla="*/ 6350 h 6350"/>
              <a:gd name="connsiteX1" fmla="*/ 182880 w 182880"/>
              <a:gd name="connsiteY1" fmla="*/ 0 h 6350"/>
            </a:gdLst>
            <a:ahLst/>
            <a:cxnLst>
              <a:cxn ang="0">
                <a:pos x="connsiteX0" y="connsiteY0"/>
              </a:cxn>
              <a:cxn ang="0">
                <a:pos x="connsiteX1" y="connsiteY1"/>
              </a:cxn>
            </a:cxnLst>
            <a:rect l="l" t="t" r="r" b="b"/>
            <a:pathLst>
              <a:path w="182880" h="6350" fill="none" extrusionOk="0">
                <a:moveTo>
                  <a:pt x="0" y="6350"/>
                </a:moveTo>
                <a:cubicBezTo>
                  <a:pt x="51355" y="7394"/>
                  <a:pt x="135578" y="1473"/>
                  <a:pt x="182880" y="0"/>
                </a:cubicBezTo>
              </a:path>
              <a:path w="182880" h="6350" stroke="0" extrusionOk="0">
                <a:moveTo>
                  <a:pt x="0" y="6350"/>
                </a:moveTo>
                <a:cubicBezTo>
                  <a:pt x="55670" y="6160"/>
                  <a:pt x="102985" y="3602"/>
                  <a:pt x="182880" y="0"/>
                </a:cubicBezTo>
              </a:path>
            </a:pathLst>
          </a:custGeom>
          <a:ln w="31750">
            <a:solidFill>
              <a:schemeClr val="tx1"/>
            </a:solidFill>
            <a:tailEnd type="none"/>
            <a:extLst>
              <a:ext uri="{C807C97D-BFC1-408E-A445-0C87EB9F89A2}">
                <ask:lineSketchStyleProps xmlns:ask="http://schemas.microsoft.com/office/drawing/2018/sketchyshapes" sd="3336529615">
                  <a:custGeom>
                    <a:avLst/>
                    <a:gdLst>
                      <a:gd name="connsiteX0" fmla="*/ 0 w 323850"/>
                      <a:gd name="connsiteY0" fmla="*/ 6350 h 6350"/>
                      <a:gd name="connsiteX1" fmla="*/ 323850 w 323850"/>
                      <a:gd name="connsiteY1" fmla="*/ 0 h 6350"/>
                    </a:gdLst>
                    <a:ahLst/>
                    <a:cxnLst>
                      <a:cxn ang="0">
                        <a:pos x="connsiteX0" y="connsiteY0"/>
                      </a:cxn>
                      <a:cxn ang="0">
                        <a:pos x="connsiteX1" y="connsiteY1"/>
                      </a:cxn>
                    </a:cxnLst>
                    <a:rect l="l" t="t" r="r" b="b"/>
                    <a:pathLst>
                      <a:path w="323850" h="6350">
                        <a:moveTo>
                          <a:pt x="0" y="6350"/>
                        </a:moveTo>
                        <a:lnTo>
                          <a:pt x="323850" y="0"/>
                        </a:lnTo>
                      </a:path>
                    </a:pathLst>
                  </a:cu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56" name="TextBox 55">
            <a:extLst>
              <a:ext uri="{FF2B5EF4-FFF2-40B4-BE49-F238E27FC236}">
                <a16:creationId xmlns:a16="http://schemas.microsoft.com/office/drawing/2014/main" id="{44FACD3C-F8D4-442C-A104-3A6EF5E1A2B1}"/>
              </a:ext>
            </a:extLst>
          </p:cNvPr>
          <p:cNvSpPr txBox="1"/>
          <p:nvPr/>
        </p:nvSpPr>
        <p:spPr>
          <a:xfrm>
            <a:off x="5485973" y="5487615"/>
            <a:ext cx="6040564" cy="461665"/>
          </a:xfrm>
          <a:prstGeom prst="rect">
            <a:avLst/>
          </a:prstGeom>
          <a:noFill/>
        </p:spPr>
        <p:txBody>
          <a:bodyPr wrap="none" rtlCol="0">
            <a:spAutoFit/>
          </a:bodyPr>
          <a:lstStyle/>
          <a:p>
            <a:r>
              <a:rPr lang="en-US" sz="2400"/>
              <a:t>specify package information and </a:t>
            </a:r>
            <a:r>
              <a:rPr lang="en-US" altLang="zh-CN" sz="2400"/>
              <a:t>dependencies</a:t>
            </a:r>
            <a:endParaRPr lang="en-US" sz="2400"/>
          </a:p>
        </p:txBody>
      </p:sp>
      <p:sp>
        <p:nvSpPr>
          <p:cNvPr id="57" name="Freeform: Shape 56">
            <a:extLst>
              <a:ext uri="{FF2B5EF4-FFF2-40B4-BE49-F238E27FC236}">
                <a16:creationId xmlns:a16="http://schemas.microsoft.com/office/drawing/2014/main" id="{6B70820C-BD98-44F2-AB00-D2CEC0E70BBE}"/>
              </a:ext>
            </a:extLst>
          </p:cNvPr>
          <p:cNvSpPr/>
          <p:nvPr/>
        </p:nvSpPr>
        <p:spPr>
          <a:xfrm>
            <a:off x="5156200" y="5742023"/>
            <a:ext cx="182880" cy="6350"/>
          </a:xfrm>
          <a:custGeom>
            <a:avLst/>
            <a:gdLst>
              <a:gd name="connsiteX0" fmla="*/ 0 w 182880"/>
              <a:gd name="connsiteY0" fmla="*/ 6350 h 6350"/>
              <a:gd name="connsiteX1" fmla="*/ 182880 w 182880"/>
              <a:gd name="connsiteY1" fmla="*/ 0 h 6350"/>
            </a:gdLst>
            <a:ahLst/>
            <a:cxnLst>
              <a:cxn ang="0">
                <a:pos x="connsiteX0" y="connsiteY0"/>
              </a:cxn>
              <a:cxn ang="0">
                <a:pos x="connsiteX1" y="connsiteY1"/>
              </a:cxn>
            </a:cxnLst>
            <a:rect l="l" t="t" r="r" b="b"/>
            <a:pathLst>
              <a:path w="182880" h="6350" fill="none" extrusionOk="0">
                <a:moveTo>
                  <a:pt x="0" y="6350"/>
                </a:moveTo>
                <a:cubicBezTo>
                  <a:pt x="51355" y="7394"/>
                  <a:pt x="135578" y="1473"/>
                  <a:pt x="182880" y="0"/>
                </a:cubicBezTo>
              </a:path>
              <a:path w="182880" h="6350" stroke="0" extrusionOk="0">
                <a:moveTo>
                  <a:pt x="0" y="6350"/>
                </a:moveTo>
                <a:cubicBezTo>
                  <a:pt x="55670" y="6160"/>
                  <a:pt x="102985" y="3602"/>
                  <a:pt x="182880" y="0"/>
                </a:cubicBezTo>
              </a:path>
            </a:pathLst>
          </a:custGeom>
          <a:ln w="31750">
            <a:solidFill>
              <a:schemeClr val="tx1"/>
            </a:solidFill>
            <a:tailEnd type="none"/>
            <a:extLst>
              <a:ext uri="{C807C97D-BFC1-408E-A445-0C87EB9F89A2}">
                <ask:lineSketchStyleProps xmlns:ask="http://schemas.microsoft.com/office/drawing/2018/sketchyshapes" sd="3336529615">
                  <a:custGeom>
                    <a:avLst/>
                    <a:gdLst>
                      <a:gd name="connsiteX0" fmla="*/ 0 w 323850"/>
                      <a:gd name="connsiteY0" fmla="*/ 6350 h 6350"/>
                      <a:gd name="connsiteX1" fmla="*/ 323850 w 323850"/>
                      <a:gd name="connsiteY1" fmla="*/ 0 h 6350"/>
                    </a:gdLst>
                    <a:ahLst/>
                    <a:cxnLst>
                      <a:cxn ang="0">
                        <a:pos x="connsiteX0" y="connsiteY0"/>
                      </a:cxn>
                      <a:cxn ang="0">
                        <a:pos x="connsiteX1" y="connsiteY1"/>
                      </a:cxn>
                    </a:cxnLst>
                    <a:rect l="l" t="t" r="r" b="b"/>
                    <a:pathLst>
                      <a:path w="323850" h="6350">
                        <a:moveTo>
                          <a:pt x="0" y="6350"/>
                        </a:moveTo>
                        <a:lnTo>
                          <a:pt x="323850" y="0"/>
                        </a:lnTo>
                      </a:path>
                    </a:pathLst>
                  </a:cu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1E9421C4-5E24-4ED7-9573-3D2EF76517D3}"/>
              </a:ext>
            </a:extLst>
          </p:cNvPr>
          <p:cNvSpPr txBox="1"/>
          <p:nvPr/>
        </p:nvSpPr>
        <p:spPr>
          <a:xfrm>
            <a:off x="5663952" y="1101989"/>
            <a:ext cx="5862586" cy="523220"/>
          </a:xfrm>
          <a:custGeom>
            <a:avLst/>
            <a:gdLst>
              <a:gd name="connsiteX0" fmla="*/ 0 w 5862586"/>
              <a:gd name="connsiteY0" fmla="*/ 0 h 523220"/>
              <a:gd name="connsiteX1" fmla="*/ 5862586 w 5862586"/>
              <a:gd name="connsiteY1" fmla="*/ 0 h 523220"/>
              <a:gd name="connsiteX2" fmla="*/ 5862586 w 5862586"/>
              <a:gd name="connsiteY2" fmla="*/ 523220 h 523220"/>
              <a:gd name="connsiteX3" fmla="*/ 0 w 5862586"/>
              <a:gd name="connsiteY3" fmla="*/ 523220 h 523220"/>
              <a:gd name="connsiteX4" fmla="*/ 0 w 5862586"/>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586" h="523220" fill="none" extrusionOk="0">
                <a:moveTo>
                  <a:pt x="0" y="0"/>
                </a:moveTo>
                <a:cubicBezTo>
                  <a:pt x="913250" y="-49533"/>
                  <a:pt x="4926432" y="-14809"/>
                  <a:pt x="5862586" y="0"/>
                </a:cubicBezTo>
                <a:cubicBezTo>
                  <a:pt x="5853885" y="72870"/>
                  <a:pt x="5841792" y="395050"/>
                  <a:pt x="5862586" y="523220"/>
                </a:cubicBezTo>
                <a:cubicBezTo>
                  <a:pt x="3703522" y="474989"/>
                  <a:pt x="2210055" y="607675"/>
                  <a:pt x="0" y="523220"/>
                </a:cubicBezTo>
                <a:cubicBezTo>
                  <a:pt x="14018" y="286322"/>
                  <a:pt x="26594" y="247663"/>
                  <a:pt x="0" y="0"/>
                </a:cubicBezTo>
                <a:close/>
              </a:path>
              <a:path w="5862586" h="523220" stroke="0" extrusionOk="0">
                <a:moveTo>
                  <a:pt x="0" y="0"/>
                </a:moveTo>
                <a:cubicBezTo>
                  <a:pt x="698990" y="118645"/>
                  <a:pt x="4428178" y="116012"/>
                  <a:pt x="5862586" y="0"/>
                </a:cubicBezTo>
                <a:cubicBezTo>
                  <a:pt x="5863067" y="165391"/>
                  <a:pt x="5850364" y="468476"/>
                  <a:pt x="5862586" y="523220"/>
                </a:cubicBezTo>
                <a:cubicBezTo>
                  <a:pt x="3865509" y="657820"/>
                  <a:pt x="1237096" y="366024"/>
                  <a:pt x="0" y="523220"/>
                </a:cubicBezTo>
                <a:cubicBezTo>
                  <a:pt x="428" y="301148"/>
                  <a:pt x="46848" y="103469"/>
                  <a:pt x="0" y="0"/>
                </a:cubicBezTo>
                <a:close/>
              </a:path>
            </a:pathLst>
          </a:custGeom>
          <a:ln>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Font typeface="Fira Code" pitchFamily="1" charset="0"/>
              <a:buChar char="⌨"/>
            </a:pPr>
            <a:r>
              <a:rPr lang="en-US" sz="2800">
                <a:latin typeface="Fira Code" pitchFamily="1" charset="0"/>
                <a:ea typeface="Fira Code" pitchFamily="1" charset="0"/>
                <a:cs typeface="Fira Code" pitchFamily="1" charset="0"/>
              </a:rPr>
              <a:t>cd /</a:t>
            </a:r>
            <a:r>
              <a:rPr lang="en-US" altLang="zh-CN" sz="2800">
                <a:latin typeface="Fira Code" pitchFamily="1" charset="0"/>
                <a:ea typeface="Fira Code" pitchFamily="1" charset="0"/>
                <a:cs typeface="Fira Code" pitchFamily="1" charset="0"/>
              </a:rPr>
              <a:t>root</a:t>
            </a:r>
            <a:r>
              <a:rPr lang="en-US" sz="2800">
                <a:latin typeface="Fira Code" pitchFamily="1" charset="0"/>
                <a:ea typeface="Fira Code" pitchFamily="1" charset="0"/>
                <a:cs typeface="Fira Code" pitchFamily="1" charset="0"/>
              </a:rPr>
              <a:t>/cmt2 &amp;&amp; ls –a</a:t>
            </a:r>
          </a:p>
        </p:txBody>
      </p:sp>
    </p:spTree>
    <p:extLst>
      <p:ext uri="{BB962C8B-B14F-4D97-AF65-F5344CB8AC3E}">
        <p14:creationId xmlns:p14="http://schemas.microsoft.com/office/powerpoint/2010/main" val="14549710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3"/>
                                        </p:tgtEl>
                                      </p:cBhvr>
                                    </p:animEffect>
                                    <p:set>
                                      <p:cBhvr>
                                        <p:cTn id="40" dur="1" fill="hold">
                                          <p:stCondLst>
                                            <p:cond delay="499"/>
                                          </p:stCondLst>
                                        </p:cTn>
                                        <p:tgtEl>
                                          <p:spTgt spid="5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52"/>
                                        </p:tgtEl>
                                      </p:cBhvr>
                                    </p:animEffect>
                                    <p:set>
                                      <p:cBhvr>
                                        <p:cTn id="43" dur="1" fill="hold">
                                          <p:stCondLst>
                                            <p:cond delay="499"/>
                                          </p:stCondLst>
                                        </p:cTn>
                                        <p:tgtEl>
                                          <p:spTgt spid="5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57"/>
                                        </p:tgtEl>
                                      </p:cBhvr>
                                    </p:animEffect>
                                    <p:set>
                                      <p:cBhvr>
                                        <p:cTn id="46" dur="1" fill="hold">
                                          <p:stCondLst>
                                            <p:cond delay="499"/>
                                          </p:stCondLst>
                                        </p:cTn>
                                        <p:tgtEl>
                                          <p:spTgt spid="5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56"/>
                                        </p:tgtEl>
                                      </p:cBhvr>
                                    </p:animEffect>
                                    <p:set>
                                      <p:cBhvr>
                                        <p:cTn id="49" dur="1" fill="hold">
                                          <p:stCondLst>
                                            <p:cond delay="499"/>
                                          </p:stCondLst>
                                        </p:cTn>
                                        <p:tgtEl>
                                          <p:spTgt spid="56"/>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par>
                          <p:cTn id="75" fill="hold">
                            <p:stCondLst>
                              <p:cond delay="2500"/>
                            </p:stCondLst>
                            <p:childTnLst>
                              <p:par>
                                <p:cTn id="76" presetID="10"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childTnLst>
                          </p:cTn>
                        </p:par>
                        <p:par>
                          <p:cTn id="79" fill="hold">
                            <p:stCondLst>
                              <p:cond delay="3000"/>
                            </p:stCondLst>
                            <p:childTnLst>
                              <p:par>
                                <p:cTn id="80" presetID="10" presetClass="entr" presetSubtype="0"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par>
                          <p:cTn id="83" fill="hold">
                            <p:stCondLst>
                              <p:cond delay="3500"/>
                            </p:stCondLst>
                            <p:childTnLst>
                              <p:par>
                                <p:cTn id="84" presetID="10"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childTnLst>
                          </p:cTn>
                        </p:par>
                        <p:par>
                          <p:cTn id="87" fill="hold">
                            <p:stCondLst>
                              <p:cond delay="4000"/>
                            </p:stCondLst>
                            <p:childTnLst>
                              <p:par>
                                <p:cTn id="88" presetID="10"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animBg="1"/>
      <p:bldP spid="27" grpId="0" animBg="1"/>
      <p:bldP spid="27" grpId="1" animBg="1"/>
      <p:bldP spid="31" grpId="0"/>
      <p:bldP spid="33" grpId="0" animBg="1"/>
      <p:bldP spid="34" grpId="0" animBg="1"/>
      <p:bldP spid="36" grpId="0" animBg="1"/>
      <p:bldP spid="37" grpId="0" animBg="1"/>
      <p:bldP spid="38" grpId="0" animBg="1"/>
      <p:bldP spid="41" grpId="0" animBg="1"/>
      <p:bldP spid="42" grpId="0" animBg="1"/>
      <p:bldP spid="43" grpId="0" animBg="1"/>
      <p:bldP spid="46" grpId="0" animBg="1"/>
      <p:bldP spid="47" grpId="0" animBg="1"/>
      <p:bldP spid="49" grpId="0" animBg="1"/>
      <p:bldP spid="51" grpId="0" animBg="1"/>
      <p:bldP spid="52" grpId="0"/>
      <p:bldP spid="52" grpId="1"/>
      <p:bldP spid="53" grpId="0" animBg="1"/>
      <p:bldP spid="53" grpId="1" animBg="1"/>
      <p:bldP spid="56" grpId="0"/>
      <p:bldP spid="56" grpId="1"/>
      <p:bldP spid="57" grpId="0" animBg="1"/>
      <p:bldP spid="5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26C33-EC41-4CF8-9331-E563A8D6C299}"/>
              </a:ext>
            </a:extLst>
          </p:cNvPr>
          <p:cNvSpPr>
            <a:spLocks noGrp="1"/>
          </p:cNvSpPr>
          <p:nvPr>
            <p:ph type="title"/>
          </p:nvPr>
        </p:nvSpPr>
        <p:spPr/>
        <p:txBody>
          <a:bodyPr/>
          <a:lstStyle/>
          <a:p>
            <a:r>
              <a:rPr lang="en-US">
                <a:latin typeface="Fira Code" pitchFamily="1" charset="0"/>
                <a:ea typeface="Fira Code" pitchFamily="1" charset="0"/>
                <a:cs typeface="Fira Code" pitchFamily="1" charset="0"/>
              </a:rPr>
              <a:t>Hello</a:t>
            </a:r>
            <a:r>
              <a:rPr lang="en-US" sz="3200">
                <a:latin typeface="Fira Code" pitchFamily="1" charset="0"/>
                <a:ea typeface="Fira Code" pitchFamily="1" charset="0"/>
                <a:cs typeface="Fira Code" pitchFamily="1" charset="0"/>
              </a:rPr>
              <a:t> </a:t>
            </a:r>
            <a:r>
              <a:rPr lang="en-US">
                <a:ea typeface="Fira Code" pitchFamily="1" charset="0"/>
              </a:rPr>
              <a:t>Rust</a:t>
            </a:r>
            <a:r>
              <a:rPr lang="en-US" sz="3200">
                <a:latin typeface="Fira Code" pitchFamily="1" charset="0"/>
                <a:ea typeface="Fira Code" pitchFamily="1" charset="0"/>
                <a:cs typeface="Fira Code" pitchFamily="1" charset="0"/>
              </a:rPr>
              <a:t> </a:t>
            </a:r>
            <a:r>
              <a:rPr lang="en-US">
                <a:latin typeface="Fira Code" pitchFamily="1" charset="0"/>
                <a:ea typeface="Fira Code" pitchFamily="1" charset="0"/>
                <a:cs typeface="Fira Code" pitchFamily="1" charset="0"/>
              </a:rPr>
              <a:t>World</a:t>
            </a:r>
            <a:r>
              <a:rPr lang="en-US" sz="3200">
                <a:latin typeface="Fira Code" pitchFamily="1" charset="0"/>
                <a:ea typeface="Fira Code" pitchFamily="1" charset="0"/>
                <a:cs typeface="Fira Code" pitchFamily="1" charset="0"/>
              </a:rPr>
              <a:t>!</a:t>
            </a:r>
            <a:endParaRPr lang="en-US"/>
          </a:p>
        </p:txBody>
      </p:sp>
      <p:pic>
        <p:nvPicPr>
          <p:cNvPr id="10" name="Content Placeholder 9">
            <a:extLst>
              <a:ext uri="{FF2B5EF4-FFF2-40B4-BE49-F238E27FC236}">
                <a16:creationId xmlns:a16="http://schemas.microsoft.com/office/drawing/2014/main" id="{D91E48A9-9E21-4365-B967-3B5A9D6D8F5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625067" y="2265576"/>
            <a:ext cx="6324600" cy="2628900"/>
          </a:xfrm>
        </p:spPr>
      </p:pic>
      <p:sp>
        <p:nvSpPr>
          <p:cNvPr id="4" name="Footer Placeholder 3">
            <a:extLst>
              <a:ext uri="{FF2B5EF4-FFF2-40B4-BE49-F238E27FC236}">
                <a16:creationId xmlns:a16="http://schemas.microsoft.com/office/drawing/2014/main" id="{51EA5219-5653-4864-B752-0BAF0F5F98C6}"/>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12D1AACE-6310-472E-8F93-605550AC70FE}"/>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13" name="TextBox 12">
            <a:extLst>
              <a:ext uri="{FF2B5EF4-FFF2-40B4-BE49-F238E27FC236}">
                <a16:creationId xmlns:a16="http://schemas.microsoft.com/office/drawing/2014/main" id="{97C2079C-49EC-4B5E-8E15-BD5117B5050C}"/>
              </a:ext>
            </a:extLst>
          </p:cNvPr>
          <p:cNvSpPr txBox="1"/>
          <p:nvPr/>
        </p:nvSpPr>
        <p:spPr>
          <a:xfrm>
            <a:off x="7104112" y="3725022"/>
            <a:ext cx="4810612" cy="523220"/>
          </a:xfrm>
          <a:prstGeom prst="rect">
            <a:avLst/>
          </a:prstGeom>
          <a:noFill/>
        </p:spPr>
        <p:txBody>
          <a:bodyPr wrap="none" rtlCol="0">
            <a:spAutoFit/>
          </a:bodyPr>
          <a:lstStyle/>
          <a:p>
            <a:r>
              <a:rPr lang="en-US" sz="2800"/>
              <a:t>cli</a:t>
            </a:r>
            <a:r>
              <a:rPr lang="en-US" altLang="zh-CN" sz="2800"/>
              <a:t>c</a:t>
            </a:r>
            <a:r>
              <a:rPr lang="en-US" sz="2800"/>
              <a:t>k [run] above </a:t>
            </a:r>
            <a:r>
              <a:rPr lang="en-US" sz="2400">
                <a:latin typeface="Fira Code" pitchFamily="1" charset="0"/>
                <a:ea typeface="Fira Code" pitchFamily="1" charset="0"/>
                <a:cs typeface="Fira Code" pitchFamily="1" charset="0"/>
              </a:rPr>
              <a:t>fn main</a:t>
            </a:r>
            <a:r>
              <a:rPr lang="en-US" sz="2800"/>
              <a:t>, or …</a:t>
            </a:r>
          </a:p>
        </p:txBody>
      </p:sp>
      <p:sp>
        <p:nvSpPr>
          <p:cNvPr id="16" name="TextBox 15">
            <a:extLst>
              <a:ext uri="{FF2B5EF4-FFF2-40B4-BE49-F238E27FC236}">
                <a16:creationId xmlns:a16="http://schemas.microsoft.com/office/drawing/2014/main" id="{8C32A4A3-2AAD-4203-88D5-F15034D91CFF}"/>
              </a:ext>
            </a:extLst>
          </p:cNvPr>
          <p:cNvSpPr txBox="1"/>
          <p:nvPr/>
        </p:nvSpPr>
        <p:spPr>
          <a:xfrm>
            <a:off x="539971" y="5191513"/>
            <a:ext cx="5268628" cy="923330"/>
          </a:xfrm>
          <a:prstGeom prst="rect">
            <a:avLst/>
          </a:prstGeom>
          <a:noFill/>
        </p:spPr>
        <p:txBody>
          <a:bodyPr wrap="square" rtlCol="0">
            <a:spAutoFit/>
          </a:bodyPr>
          <a:lstStyle/>
          <a:p>
            <a:r>
              <a:rPr lang="en-US" b="1" i="0">
                <a:solidFill>
                  <a:srgbClr val="000000"/>
                </a:solidFill>
                <a:effectLst/>
                <a:latin typeface="Open Sans" panose="020B0606030504020204" pitchFamily="34" charset="0"/>
              </a:rPr>
              <a:t>Cargo</a:t>
            </a:r>
            <a:r>
              <a:rPr lang="en-US" b="0" i="0">
                <a:solidFill>
                  <a:srgbClr val="000000"/>
                </a:solidFill>
                <a:effectLst/>
                <a:latin typeface="Open Sans" panose="020B0606030504020204" pitchFamily="34" charset="0"/>
              </a:rPr>
              <a:t> is Rust’s build system and package manager. </a:t>
            </a:r>
            <a:r>
              <a:rPr lang="en-US">
                <a:solidFill>
                  <a:srgbClr val="000000"/>
                </a:solidFill>
                <a:latin typeface="Open Sans" panose="020B0606030504020204" pitchFamily="34" charset="0"/>
              </a:rPr>
              <a:t>It’s easy-to-use! </a:t>
            </a:r>
          </a:p>
          <a:p>
            <a:r>
              <a:rPr lang="en-US" altLang="zh-CN">
                <a:solidFill>
                  <a:srgbClr val="000000"/>
                </a:solidFill>
                <a:latin typeface="Open Sans" panose="020B0606030504020204" pitchFamily="34" charset="0"/>
              </a:rPr>
              <a:t>M</a:t>
            </a:r>
            <a:r>
              <a:rPr lang="en-US">
                <a:solidFill>
                  <a:srgbClr val="000000"/>
                </a:solidFill>
                <a:latin typeface="Open Sans" panose="020B0606030504020204" pitchFamily="34" charset="0"/>
              </a:rPr>
              <a:t>ore user-friendly than sbt for Scala/Chisel!</a:t>
            </a:r>
            <a:r>
              <a:rPr lang="en-US" b="0" i="0">
                <a:solidFill>
                  <a:srgbClr val="000000"/>
                </a:solidFill>
                <a:effectLst/>
                <a:latin typeface="Open Sans" panose="020B0606030504020204" pitchFamily="34" charset="0"/>
              </a:rPr>
              <a:t> </a:t>
            </a:r>
            <a:endParaRPr lang="en-US"/>
          </a:p>
        </p:txBody>
      </p:sp>
      <p:sp>
        <p:nvSpPr>
          <p:cNvPr id="21" name="TextBox 20">
            <a:extLst>
              <a:ext uri="{FF2B5EF4-FFF2-40B4-BE49-F238E27FC236}">
                <a16:creationId xmlns:a16="http://schemas.microsoft.com/office/drawing/2014/main" id="{42CF3597-9A6D-4E36-B0A6-04E75FC02006}"/>
              </a:ext>
            </a:extLst>
          </p:cNvPr>
          <p:cNvSpPr txBox="1"/>
          <p:nvPr/>
        </p:nvSpPr>
        <p:spPr>
          <a:xfrm>
            <a:off x="7104112" y="2112929"/>
            <a:ext cx="3582327" cy="523220"/>
          </a:xfrm>
          <a:prstGeom prst="rect">
            <a:avLst/>
          </a:prstGeom>
          <a:noFill/>
        </p:spPr>
        <p:txBody>
          <a:bodyPr wrap="none" rtlCol="0">
            <a:spAutoFit/>
          </a:bodyPr>
          <a:lstStyle/>
          <a:p>
            <a:r>
              <a:rPr lang="en-US" sz="2800"/>
              <a:t>create </a:t>
            </a:r>
            <a:r>
              <a:rPr lang="en-US" sz="2400">
                <a:latin typeface="Fira Code" pitchFamily="1" charset="0"/>
                <a:ea typeface="Fira Code" pitchFamily="1" charset="0"/>
                <a:cs typeface="Fira Code" pitchFamily="1" charset="0"/>
              </a:rPr>
              <a:t>hello.rs </a:t>
            </a:r>
            <a:r>
              <a:rPr lang="en-US" sz="2800"/>
              <a:t>file </a:t>
            </a:r>
            <a:r>
              <a:rPr lang="en-US" sz="2800">
                <a:latin typeface="Cambria Math" panose="02040503050406030204" pitchFamily="18" charset="0"/>
                <a:ea typeface="Cambria Math" panose="02040503050406030204" pitchFamily="18" charset="0"/>
              </a:rPr>
              <a:t>↑</a:t>
            </a:r>
            <a:endParaRPr lang="en-US" sz="2800"/>
          </a:p>
        </p:txBody>
      </p:sp>
      <p:sp>
        <p:nvSpPr>
          <p:cNvPr id="14" name="TextBox 13">
            <a:extLst>
              <a:ext uri="{FF2B5EF4-FFF2-40B4-BE49-F238E27FC236}">
                <a16:creationId xmlns:a16="http://schemas.microsoft.com/office/drawing/2014/main" id="{5FAFA9BA-4123-4FAB-91E7-1B2D96519817}"/>
              </a:ext>
            </a:extLst>
          </p:cNvPr>
          <p:cNvSpPr txBox="1"/>
          <p:nvPr/>
        </p:nvSpPr>
        <p:spPr>
          <a:xfrm>
            <a:off x="2351584" y="1101989"/>
            <a:ext cx="9840416" cy="954107"/>
          </a:xfrm>
          <a:custGeom>
            <a:avLst/>
            <a:gdLst>
              <a:gd name="connsiteX0" fmla="*/ 0 w 9840416"/>
              <a:gd name="connsiteY0" fmla="*/ 0 h 954107"/>
              <a:gd name="connsiteX1" fmla="*/ 9840416 w 9840416"/>
              <a:gd name="connsiteY1" fmla="*/ 0 h 954107"/>
              <a:gd name="connsiteX2" fmla="*/ 9840416 w 9840416"/>
              <a:gd name="connsiteY2" fmla="*/ 954107 h 954107"/>
              <a:gd name="connsiteX3" fmla="*/ 0 w 9840416"/>
              <a:gd name="connsiteY3" fmla="*/ 954107 h 954107"/>
              <a:gd name="connsiteX4" fmla="*/ 0 w 9840416"/>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416" h="954107" fill="none" extrusionOk="0">
                <a:moveTo>
                  <a:pt x="0" y="0"/>
                </a:moveTo>
                <a:cubicBezTo>
                  <a:pt x="4266322" y="-52728"/>
                  <a:pt x="5342266" y="-50396"/>
                  <a:pt x="9840416" y="0"/>
                </a:cubicBezTo>
                <a:cubicBezTo>
                  <a:pt x="9828412" y="243347"/>
                  <a:pt x="9920403" y="510585"/>
                  <a:pt x="9840416" y="954107"/>
                </a:cubicBezTo>
                <a:cubicBezTo>
                  <a:pt x="8403883" y="931628"/>
                  <a:pt x="2122188" y="1024361"/>
                  <a:pt x="0" y="954107"/>
                </a:cubicBezTo>
                <a:cubicBezTo>
                  <a:pt x="36312" y="572351"/>
                  <a:pt x="-79454" y="437403"/>
                  <a:pt x="0" y="0"/>
                </a:cubicBezTo>
                <a:close/>
              </a:path>
              <a:path w="9840416" h="954107" stroke="0" extrusionOk="0">
                <a:moveTo>
                  <a:pt x="0" y="0"/>
                </a:moveTo>
                <a:cubicBezTo>
                  <a:pt x="3915173" y="-78112"/>
                  <a:pt x="7335328" y="-31176"/>
                  <a:pt x="9840416" y="0"/>
                </a:cubicBezTo>
                <a:cubicBezTo>
                  <a:pt x="9921648" y="317887"/>
                  <a:pt x="9763611" y="481010"/>
                  <a:pt x="9840416" y="954107"/>
                </a:cubicBezTo>
                <a:cubicBezTo>
                  <a:pt x="6618871" y="1053641"/>
                  <a:pt x="3645319" y="1066848"/>
                  <a:pt x="0" y="954107"/>
                </a:cubicBezTo>
                <a:cubicBezTo>
                  <a:pt x="22524" y="844661"/>
                  <a:pt x="-43590" y="455952"/>
                  <a:pt x="0" y="0"/>
                </a:cubicBezTo>
                <a:close/>
              </a:path>
            </a:pathLst>
          </a:custGeom>
          <a:ln>
            <a:extLst>
              <a:ext uri="{C807C97D-BFC1-408E-A445-0C87EB9F89A2}">
                <ask:lineSketchStyleProps xmlns:ask="http://schemas.microsoft.com/office/drawing/2018/sketchyshapes" sd="3129880736">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800">
                <a:solidFill>
                  <a:schemeClr val="dk1"/>
                </a:solidFill>
                <a:latin typeface="Fira Code" pitchFamily="1" charset="0"/>
                <a:ea typeface="Fira Code" pitchFamily="1" charset="0"/>
                <a:cs typeface="Fira Code" pitchFamily="1"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457200" indent="-457200">
              <a:buFont typeface="Fira Code" pitchFamily="1" charset="0"/>
              <a:buChar char="⌨"/>
            </a:pPr>
            <a:r>
              <a:rPr lang="en-US"/>
              <a:t>touch /root/cmt2/crates/cmtc/examples/hello.rs</a:t>
            </a:r>
          </a:p>
        </p:txBody>
      </p:sp>
      <p:sp>
        <p:nvSpPr>
          <p:cNvPr id="17" name="TextBox 16">
            <a:extLst>
              <a:ext uri="{FF2B5EF4-FFF2-40B4-BE49-F238E27FC236}">
                <a16:creationId xmlns:a16="http://schemas.microsoft.com/office/drawing/2014/main" id="{6FF4B3E1-FE96-475C-A7B4-01ED1CF553EC}"/>
              </a:ext>
            </a:extLst>
          </p:cNvPr>
          <p:cNvSpPr txBox="1"/>
          <p:nvPr/>
        </p:nvSpPr>
        <p:spPr>
          <a:xfrm>
            <a:off x="5808599" y="5103956"/>
            <a:ext cx="6173351" cy="523220"/>
          </a:xfrm>
          <a:custGeom>
            <a:avLst/>
            <a:gdLst>
              <a:gd name="connsiteX0" fmla="*/ 0 w 6173351"/>
              <a:gd name="connsiteY0" fmla="*/ 0 h 523220"/>
              <a:gd name="connsiteX1" fmla="*/ 6173351 w 6173351"/>
              <a:gd name="connsiteY1" fmla="*/ 0 h 523220"/>
              <a:gd name="connsiteX2" fmla="*/ 6173351 w 6173351"/>
              <a:gd name="connsiteY2" fmla="*/ 523220 h 523220"/>
              <a:gd name="connsiteX3" fmla="*/ 0 w 6173351"/>
              <a:gd name="connsiteY3" fmla="*/ 523220 h 523220"/>
              <a:gd name="connsiteX4" fmla="*/ 0 w 6173351"/>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3351" h="523220" fill="none" extrusionOk="0">
                <a:moveTo>
                  <a:pt x="0" y="0"/>
                </a:moveTo>
                <a:cubicBezTo>
                  <a:pt x="2511804" y="106216"/>
                  <a:pt x="4121373" y="-142119"/>
                  <a:pt x="6173351" y="0"/>
                </a:cubicBezTo>
                <a:cubicBezTo>
                  <a:pt x="6157951" y="82701"/>
                  <a:pt x="6194799" y="415655"/>
                  <a:pt x="6173351" y="523220"/>
                </a:cubicBezTo>
                <a:cubicBezTo>
                  <a:pt x="5449931" y="493992"/>
                  <a:pt x="1419503" y="507526"/>
                  <a:pt x="0" y="523220"/>
                </a:cubicBezTo>
                <a:cubicBezTo>
                  <a:pt x="36609" y="397602"/>
                  <a:pt x="3510" y="217842"/>
                  <a:pt x="0" y="0"/>
                </a:cubicBezTo>
                <a:close/>
              </a:path>
              <a:path w="6173351" h="523220" stroke="0" extrusionOk="0">
                <a:moveTo>
                  <a:pt x="0" y="0"/>
                </a:moveTo>
                <a:cubicBezTo>
                  <a:pt x="1414767" y="-71603"/>
                  <a:pt x="4608729" y="126493"/>
                  <a:pt x="6173351" y="0"/>
                </a:cubicBezTo>
                <a:cubicBezTo>
                  <a:pt x="6201142" y="73152"/>
                  <a:pt x="6199967" y="375324"/>
                  <a:pt x="6173351" y="523220"/>
                </a:cubicBezTo>
                <a:cubicBezTo>
                  <a:pt x="3296658" y="568064"/>
                  <a:pt x="683667" y="366333"/>
                  <a:pt x="0" y="523220"/>
                </a:cubicBezTo>
                <a:cubicBezTo>
                  <a:pt x="-14841" y="305831"/>
                  <a:pt x="12605" y="151500"/>
                  <a:pt x="0" y="0"/>
                </a:cubicBezTo>
                <a:close/>
              </a:path>
            </a:pathLst>
          </a:custGeom>
          <a:ln>
            <a:extLst>
              <a:ext uri="{C807C97D-BFC1-408E-A445-0C87EB9F89A2}">
                <ask:lineSketchStyleProps xmlns:ask="http://schemas.microsoft.com/office/drawing/2018/sketchyshapes" sd="86837363">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800">
                <a:solidFill>
                  <a:schemeClr val="dk1"/>
                </a:solidFill>
                <a:latin typeface="Fira Code" pitchFamily="1" charset="0"/>
                <a:ea typeface="Fira Code" pitchFamily="1" charset="0"/>
                <a:cs typeface="Fira Code" pitchFamily="1"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457200" indent="-457200">
              <a:buFont typeface="Fira Code" pitchFamily="1" charset="0"/>
              <a:buChar char="⌨"/>
            </a:pPr>
            <a:r>
              <a:rPr lang="en-US"/>
              <a:t>cargo run --example hello</a:t>
            </a:r>
          </a:p>
        </p:txBody>
      </p:sp>
      <p:sp>
        <p:nvSpPr>
          <p:cNvPr id="3" name="TextBox 2">
            <a:extLst>
              <a:ext uri="{FF2B5EF4-FFF2-40B4-BE49-F238E27FC236}">
                <a16:creationId xmlns:a16="http://schemas.microsoft.com/office/drawing/2014/main" id="{FFA40B54-E50A-4B8F-AFA6-B8789DF5D9E2}"/>
              </a:ext>
            </a:extLst>
          </p:cNvPr>
          <p:cNvSpPr txBox="1"/>
          <p:nvPr/>
        </p:nvSpPr>
        <p:spPr>
          <a:xfrm>
            <a:off x="7248128" y="4575073"/>
            <a:ext cx="3215047" cy="369332"/>
          </a:xfrm>
          <a:prstGeom prst="rect">
            <a:avLst/>
          </a:prstGeom>
          <a:noFill/>
        </p:spPr>
        <p:txBody>
          <a:bodyPr wrap="none" rtlCol="0">
            <a:spAutoFit/>
          </a:bodyPr>
          <a:lstStyle/>
          <a:p>
            <a:r>
              <a:rPr lang="en-US">
                <a:ea typeface="Fira Code" pitchFamily="1" charset="0"/>
                <a:cs typeface="Fira Code" pitchFamily="1" charset="0"/>
              </a:rPr>
              <a:t>under directory</a:t>
            </a:r>
            <a:r>
              <a:rPr lang="en-US">
                <a:latin typeface="Fira Code" pitchFamily="1" charset="0"/>
                <a:ea typeface="Fira Code" pitchFamily="1" charset="0"/>
                <a:cs typeface="Fira Code" pitchFamily="1" charset="0"/>
              </a:rPr>
              <a:t> /root/cmts</a:t>
            </a:r>
          </a:p>
        </p:txBody>
      </p:sp>
    </p:spTree>
    <p:extLst>
      <p:ext uri="{BB962C8B-B14F-4D97-AF65-F5344CB8AC3E}">
        <p14:creationId xmlns:p14="http://schemas.microsoft.com/office/powerpoint/2010/main" val="3291827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43D6-62C9-4404-854F-1FB27D50FF6E}"/>
              </a:ext>
            </a:extLst>
          </p:cNvPr>
          <p:cNvSpPr>
            <a:spLocks noGrp="1"/>
          </p:cNvSpPr>
          <p:nvPr>
            <p:ph type="title"/>
          </p:nvPr>
        </p:nvSpPr>
        <p:spPr/>
        <p:txBody>
          <a:bodyPr/>
          <a:lstStyle/>
          <a:p>
            <a:r>
              <a:rPr lang="en-US" dirty="0">
                <a:latin typeface="Fira Code" pitchFamily="1" charset="0"/>
                <a:ea typeface="Fira Code" pitchFamily="1" charset="0"/>
                <a:cs typeface="Fira Code" pitchFamily="1" charset="0"/>
              </a:rPr>
              <a:t>Hello</a:t>
            </a:r>
            <a:r>
              <a:rPr lang="en-US" sz="3200" dirty="0">
                <a:latin typeface="Fira Code" pitchFamily="1" charset="0"/>
                <a:ea typeface="Fira Code" pitchFamily="1" charset="0"/>
                <a:cs typeface="Fira Code" pitchFamily="1" charset="0"/>
              </a:rPr>
              <a:t> </a:t>
            </a:r>
            <a:r>
              <a:rPr lang="en-US" sz="4400" dirty="0">
                <a:latin typeface="Bahnschrift Condensed" panose="020B0502040204020203" pitchFamily="34" charset="0"/>
                <a:ea typeface="Fira Code" pitchFamily="1" charset="0"/>
                <a:cs typeface="Fira Code" pitchFamily="1" charset="0"/>
              </a:rPr>
              <a:t>cmt2</a:t>
            </a:r>
            <a:r>
              <a:rPr lang="en-US" sz="3200" dirty="0">
                <a:latin typeface="Fira Code" pitchFamily="1" charset="0"/>
                <a:ea typeface="Fira Code" pitchFamily="1" charset="0"/>
                <a:cs typeface="Fira Code" pitchFamily="1" charset="0"/>
              </a:rPr>
              <a:t>!</a:t>
            </a:r>
          </a:p>
        </p:txBody>
      </p:sp>
      <p:sp>
        <p:nvSpPr>
          <p:cNvPr id="4" name="Footer Placeholder 3">
            <a:extLst>
              <a:ext uri="{FF2B5EF4-FFF2-40B4-BE49-F238E27FC236}">
                <a16:creationId xmlns:a16="http://schemas.microsoft.com/office/drawing/2014/main" id="{5C652C1A-3510-4893-A49B-E121B79657F3}"/>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BEE193A9-1411-419C-9825-A3D6B5080460}"/>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16" name="TextBox 15">
            <a:extLst>
              <a:ext uri="{FF2B5EF4-FFF2-40B4-BE49-F238E27FC236}">
                <a16:creationId xmlns:a16="http://schemas.microsoft.com/office/drawing/2014/main" id="{41D0EE5C-C1D2-41BE-B71C-60F3CC94EE8B}"/>
              </a:ext>
            </a:extLst>
          </p:cNvPr>
          <p:cNvSpPr txBox="1"/>
          <p:nvPr/>
        </p:nvSpPr>
        <p:spPr>
          <a:xfrm>
            <a:off x="7104112" y="1175060"/>
            <a:ext cx="4071499" cy="523220"/>
          </a:xfrm>
          <a:prstGeom prst="rect">
            <a:avLst/>
          </a:prstGeom>
          <a:noFill/>
        </p:spPr>
        <p:txBody>
          <a:bodyPr wrap="none" rtlCol="0">
            <a:spAutoFit/>
          </a:bodyPr>
          <a:lstStyle/>
          <a:p>
            <a:r>
              <a:rPr lang="en-US" sz="2800"/>
              <a:t>at the top of </a:t>
            </a:r>
            <a:r>
              <a:rPr lang="en-US" sz="2800">
                <a:latin typeface="Fira Code" pitchFamily="1" charset="0"/>
                <a:ea typeface="Fira Code" pitchFamily="1" charset="0"/>
                <a:cs typeface="Fira Code" pitchFamily="1" charset="0"/>
              </a:rPr>
              <a:t>hello.rs </a:t>
            </a:r>
          </a:p>
        </p:txBody>
      </p:sp>
      <p:sp>
        <p:nvSpPr>
          <p:cNvPr id="19" name="TextBox 18">
            <a:extLst>
              <a:ext uri="{FF2B5EF4-FFF2-40B4-BE49-F238E27FC236}">
                <a16:creationId xmlns:a16="http://schemas.microsoft.com/office/drawing/2014/main" id="{F4F899DA-1095-45DE-9D4A-41CADA1E2C7C}"/>
              </a:ext>
            </a:extLst>
          </p:cNvPr>
          <p:cNvSpPr txBox="1"/>
          <p:nvPr/>
        </p:nvSpPr>
        <p:spPr>
          <a:xfrm>
            <a:off x="4975538" y="1821574"/>
            <a:ext cx="6936130" cy="461665"/>
          </a:xfrm>
          <a:prstGeom prst="rect">
            <a:avLst/>
          </a:prstGeom>
          <a:noFill/>
        </p:spPr>
        <p:txBody>
          <a:bodyPr wrap="none" rtlCol="0">
            <a:spAutoFit/>
          </a:bodyPr>
          <a:lstStyle/>
          <a:p>
            <a:r>
              <a:rPr lang="en-US" altLang="zh-CN" sz="2400" b="1"/>
              <a:t>use</a:t>
            </a:r>
            <a:r>
              <a:rPr lang="en-US" altLang="zh-CN" sz="2400"/>
              <a:t> clauses import cmt2’s eHDL and compiler features</a:t>
            </a:r>
            <a:endParaRPr lang="en-US" sz="2400"/>
          </a:p>
        </p:txBody>
      </p:sp>
      <p:sp>
        <p:nvSpPr>
          <p:cNvPr id="21" name="TextBox 20">
            <a:extLst>
              <a:ext uri="{FF2B5EF4-FFF2-40B4-BE49-F238E27FC236}">
                <a16:creationId xmlns:a16="http://schemas.microsoft.com/office/drawing/2014/main" id="{9DC12E75-7AD9-4FA7-8951-66B7BAE4A31F}"/>
              </a:ext>
            </a:extLst>
          </p:cNvPr>
          <p:cNvSpPr txBox="1"/>
          <p:nvPr/>
        </p:nvSpPr>
        <p:spPr>
          <a:xfrm>
            <a:off x="4975537" y="3039621"/>
            <a:ext cx="6936129" cy="830997"/>
          </a:xfrm>
          <a:prstGeom prst="rect">
            <a:avLst/>
          </a:prstGeom>
          <a:noFill/>
        </p:spPr>
        <p:txBody>
          <a:bodyPr wrap="square" rtlCol="0">
            <a:spAutoFit/>
          </a:bodyPr>
          <a:lstStyle/>
          <a:p>
            <a:r>
              <a:rPr lang="en-US" altLang="zh-CN" sz="2400" b="1"/>
              <a:t>itfc_declare! </a:t>
            </a:r>
            <a:r>
              <a:rPr lang="en-US" altLang="zh-CN" sz="2400"/>
              <a:t>is a </a:t>
            </a:r>
            <a:r>
              <a:rPr lang="en-US" altLang="zh-CN" sz="2400" i="1"/>
              <a:t>macro</a:t>
            </a:r>
            <a:r>
              <a:rPr lang="en-US" altLang="zh-CN" sz="2400"/>
              <a:t> </a:t>
            </a:r>
          </a:p>
          <a:p>
            <a:r>
              <a:rPr lang="en-US" altLang="zh-CN" sz="2400" i="1"/>
              <a:t>macro</a:t>
            </a:r>
            <a:r>
              <a:rPr lang="en-US" altLang="zh-CN" sz="2400"/>
              <a:t> in Rust transforms code at the token-level</a:t>
            </a:r>
          </a:p>
        </p:txBody>
      </p:sp>
      <p:pic>
        <p:nvPicPr>
          <p:cNvPr id="9" name="Content Placeholder 8">
            <a:extLst>
              <a:ext uri="{FF2B5EF4-FFF2-40B4-BE49-F238E27FC236}">
                <a16:creationId xmlns:a16="http://schemas.microsoft.com/office/drawing/2014/main" id="{207E72EC-D1B4-4901-8541-56EBB268C6A8}"/>
              </a:ext>
            </a:extLst>
          </p:cNvPr>
          <p:cNvPicPr>
            <a:picLocks noGrp="1" noChangeAspect="1"/>
          </p:cNvPicPr>
          <p:nvPr>
            <p:ph idx="1"/>
          </p:nvPr>
        </p:nvPicPr>
        <p:blipFill rotWithShape="1">
          <a:blip r:embed="rId3"/>
          <a:srcRect b="63902"/>
          <a:stretch/>
        </p:blipFill>
        <p:spPr>
          <a:xfrm>
            <a:off x="567486" y="1711477"/>
            <a:ext cx="4403525" cy="3013668"/>
          </a:xfrm>
        </p:spPr>
      </p:pic>
      <p:sp>
        <p:nvSpPr>
          <p:cNvPr id="17" name="Freeform: Shape 16">
            <a:extLst>
              <a:ext uri="{FF2B5EF4-FFF2-40B4-BE49-F238E27FC236}">
                <a16:creationId xmlns:a16="http://schemas.microsoft.com/office/drawing/2014/main" id="{D90C0A81-9788-42A4-8203-C2C9D07838F2}"/>
              </a:ext>
            </a:extLst>
          </p:cNvPr>
          <p:cNvSpPr/>
          <p:nvPr/>
        </p:nvSpPr>
        <p:spPr>
          <a:xfrm rot="21432512">
            <a:off x="3403759" y="1636996"/>
            <a:ext cx="3656246" cy="95603"/>
          </a:xfrm>
          <a:custGeom>
            <a:avLst/>
            <a:gdLst>
              <a:gd name="connsiteX0" fmla="*/ 2044931 w 2044931"/>
              <a:gd name="connsiteY0" fmla="*/ 0 h 16625"/>
              <a:gd name="connsiteX1" fmla="*/ 0 w 2044931"/>
              <a:gd name="connsiteY1" fmla="*/ 16625 h 16625"/>
            </a:gdLst>
            <a:ahLst/>
            <a:cxnLst>
              <a:cxn ang="0">
                <a:pos x="connsiteX0" y="connsiteY0"/>
              </a:cxn>
              <a:cxn ang="0">
                <a:pos x="connsiteX1" y="connsiteY1"/>
              </a:cxn>
            </a:cxnLst>
            <a:rect l="l" t="t" r="r" b="b"/>
            <a:pathLst>
              <a:path w="2044931" h="16625">
                <a:moveTo>
                  <a:pt x="2044931" y="0"/>
                </a:moveTo>
                <a:lnTo>
                  <a:pt x="0" y="16625"/>
                </a:lnTo>
              </a:path>
            </a:pathLst>
          </a:custGeom>
          <a:noFill/>
          <a:ln>
            <a:solidFill>
              <a:schemeClr val="accent6"/>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31326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19" grpId="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43D6-62C9-4404-854F-1FB27D50FF6E}"/>
              </a:ext>
            </a:extLst>
          </p:cNvPr>
          <p:cNvSpPr>
            <a:spLocks noGrp="1"/>
          </p:cNvSpPr>
          <p:nvPr>
            <p:ph type="title"/>
          </p:nvPr>
        </p:nvSpPr>
        <p:spPr/>
        <p:txBody>
          <a:bodyPr/>
          <a:lstStyle/>
          <a:p>
            <a:r>
              <a:rPr lang="en-US">
                <a:latin typeface="Fira Code" pitchFamily="1" charset="0"/>
                <a:ea typeface="Fira Code" pitchFamily="1" charset="0"/>
                <a:cs typeface="Fira Code" pitchFamily="1" charset="0"/>
              </a:rPr>
              <a:t>Hello</a:t>
            </a:r>
            <a:r>
              <a:rPr lang="en-US" sz="3200">
                <a:latin typeface="Fira Code" pitchFamily="1" charset="0"/>
                <a:ea typeface="Fira Code" pitchFamily="1" charset="0"/>
                <a:cs typeface="Fira Code" pitchFamily="1" charset="0"/>
              </a:rPr>
              <a:t> </a:t>
            </a:r>
            <a:r>
              <a:rPr lang="en-US" sz="4400">
                <a:latin typeface="Bahnschrift Condensed" panose="020B0502040204020203" pitchFamily="34" charset="0"/>
                <a:ea typeface="Fira Code" pitchFamily="1" charset="0"/>
                <a:cs typeface="Fira Code" pitchFamily="1" charset="0"/>
              </a:rPr>
              <a:t>cmt2</a:t>
            </a:r>
            <a:r>
              <a:rPr lang="en-US" sz="3200">
                <a:latin typeface="Fira Code" pitchFamily="1" charset="0"/>
                <a:ea typeface="Fira Code" pitchFamily="1" charset="0"/>
                <a:cs typeface="Fira Code" pitchFamily="1" charset="0"/>
              </a:rPr>
              <a:t>!</a:t>
            </a:r>
          </a:p>
        </p:txBody>
      </p:sp>
      <p:sp>
        <p:nvSpPr>
          <p:cNvPr id="4" name="Footer Placeholder 3">
            <a:extLst>
              <a:ext uri="{FF2B5EF4-FFF2-40B4-BE49-F238E27FC236}">
                <a16:creationId xmlns:a16="http://schemas.microsoft.com/office/drawing/2014/main" id="{5C652C1A-3510-4893-A49B-E121B79657F3}"/>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BEE193A9-1411-419C-9825-A3D6B5080460}"/>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21" name="TextBox 20">
            <a:extLst>
              <a:ext uri="{FF2B5EF4-FFF2-40B4-BE49-F238E27FC236}">
                <a16:creationId xmlns:a16="http://schemas.microsoft.com/office/drawing/2014/main" id="{9DC12E75-7AD9-4FA7-8951-66B7BAE4A31F}"/>
              </a:ext>
            </a:extLst>
          </p:cNvPr>
          <p:cNvSpPr txBox="1"/>
          <p:nvPr/>
        </p:nvSpPr>
        <p:spPr>
          <a:xfrm>
            <a:off x="4975537" y="2116890"/>
            <a:ext cx="6936129" cy="1569660"/>
          </a:xfrm>
          <a:prstGeom prst="rect">
            <a:avLst/>
          </a:prstGeom>
          <a:noFill/>
        </p:spPr>
        <p:txBody>
          <a:bodyPr wrap="square" rtlCol="0">
            <a:spAutoFit/>
          </a:bodyPr>
          <a:lstStyle/>
          <a:p>
            <a:r>
              <a:rPr lang="en-US" altLang="zh-CN" sz="2400" i="1"/>
              <a:t>macro</a:t>
            </a:r>
            <a:r>
              <a:rPr lang="en-US" altLang="zh-CN" sz="2400"/>
              <a:t> is an advanced feature in Rust!</a:t>
            </a:r>
          </a:p>
          <a:p>
            <a:r>
              <a:rPr lang="en-US" altLang="zh-CN" sz="2400"/>
              <a:t> </a:t>
            </a:r>
          </a:p>
          <a:p>
            <a:r>
              <a:rPr lang="en-US" altLang="zh-CN" sz="2400"/>
              <a:t>Please leave cmt2 developers to suffer</a:t>
            </a:r>
            <a:r>
              <a:rPr lang="zh-CN" altLang="en-US" sz="2400"/>
              <a:t>😂</a:t>
            </a:r>
            <a:endParaRPr lang="en-US" altLang="zh-CN" sz="2400"/>
          </a:p>
          <a:p>
            <a:r>
              <a:rPr lang="en-US" altLang="zh-CN" sz="2400"/>
              <a:t>and… just use them!</a:t>
            </a:r>
            <a:r>
              <a:rPr lang="zh-CN" altLang="en-US" sz="2400"/>
              <a:t>😁</a:t>
            </a:r>
            <a:endParaRPr lang="en-US" altLang="zh-CN" sz="2400"/>
          </a:p>
        </p:txBody>
      </p:sp>
      <p:sp>
        <p:nvSpPr>
          <p:cNvPr id="3" name="Rectangle 2">
            <a:extLst>
              <a:ext uri="{FF2B5EF4-FFF2-40B4-BE49-F238E27FC236}">
                <a16:creationId xmlns:a16="http://schemas.microsoft.com/office/drawing/2014/main" id="{97152F35-76E0-49BC-A9DD-1B1677EE4E2B}"/>
              </a:ext>
            </a:extLst>
          </p:cNvPr>
          <p:cNvSpPr/>
          <p:nvPr/>
        </p:nvSpPr>
        <p:spPr>
          <a:xfrm>
            <a:off x="6102896" y="5337369"/>
            <a:ext cx="3744416" cy="810184"/>
          </a:xfrm>
          <a:custGeom>
            <a:avLst/>
            <a:gdLst>
              <a:gd name="connsiteX0" fmla="*/ 0 w 3744416"/>
              <a:gd name="connsiteY0" fmla="*/ 0 h 810184"/>
              <a:gd name="connsiteX1" fmla="*/ 586625 w 3744416"/>
              <a:gd name="connsiteY1" fmla="*/ 0 h 810184"/>
              <a:gd name="connsiteX2" fmla="*/ 1098362 w 3744416"/>
              <a:gd name="connsiteY2" fmla="*/ 0 h 810184"/>
              <a:gd name="connsiteX3" fmla="*/ 1647543 w 3744416"/>
              <a:gd name="connsiteY3" fmla="*/ 0 h 810184"/>
              <a:gd name="connsiteX4" fmla="*/ 2309057 w 3744416"/>
              <a:gd name="connsiteY4" fmla="*/ 0 h 810184"/>
              <a:gd name="connsiteX5" fmla="*/ 2895682 w 3744416"/>
              <a:gd name="connsiteY5" fmla="*/ 0 h 810184"/>
              <a:gd name="connsiteX6" fmla="*/ 3744416 w 3744416"/>
              <a:gd name="connsiteY6" fmla="*/ 0 h 810184"/>
              <a:gd name="connsiteX7" fmla="*/ 3744416 w 3744416"/>
              <a:gd name="connsiteY7" fmla="*/ 413194 h 810184"/>
              <a:gd name="connsiteX8" fmla="*/ 3744416 w 3744416"/>
              <a:gd name="connsiteY8" fmla="*/ 810184 h 810184"/>
              <a:gd name="connsiteX9" fmla="*/ 3120347 w 3744416"/>
              <a:gd name="connsiteY9" fmla="*/ 810184 h 810184"/>
              <a:gd name="connsiteX10" fmla="*/ 2571166 w 3744416"/>
              <a:gd name="connsiteY10" fmla="*/ 810184 h 810184"/>
              <a:gd name="connsiteX11" fmla="*/ 1872208 w 3744416"/>
              <a:gd name="connsiteY11" fmla="*/ 810184 h 810184"/>
              <a:gd name="connsiteX12" fmla="*/ 1285583 w 3744416"/>
              <a:gd name="connsiteY12" fmla="*/ 810184 h 810184"/>
              <a:gd name="connsiteX13" fmla="*/ 773846 w 3744416"/>
              <a:gd name="connsiteY13" fmla="*/ 810184 h 810184"/>
              <a:gd name="connsiteX14" fmla="*/ 0 w 3744416"/>
              <a:gd name="connsiteY14" fmla="*/ 810184 h 810184"/>
              <a:gd name="connsiteX15" fmla="*/ 0 w 3744416"/>
              <a:gd name="connsiteY15" fmla="*/ 421296 h 810184"/>
              <a:gd name="connsiteX16" fmla="*/ 0 w 3744416"/>
              <a:gd name="connsiteY16" fmla="*/ 0 h 81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44416" h="810184" fill="none" extrusionOk="0">
                <a:moveTo>
                  <a:pt x="0" y="0"/>
                </a:moveTo>
                <a:cubicBezTo>
                  <a:pt x="292665" y="10551"/>
                  <a:pt x="352217" y="-275"/>
                  <a:pt x="586625" y="0"/>
                </a:cubicBezTo>
                <a:cubicBezTo>
                  <a:pt x="821033" y="275"/>
                  <a:pt x="962191" y="-15886"/>
                  <a:pt x="1098362" y="0"/>
                </a:cubicBezTo>
                <a:cubicBezTo>
                  <a:pt x="1234533" y="15886"/>
                  <a:pt x="1375548" y="14486"/>
                  <a:pt x="1647543" y="0"/>
                </a:cubicBezTo>
                <a:cubicBezTo>
                  <a:pt x="1919538" y="-14486"/>
                  <a:pt x="2126278" y="-10375"/>
                  <a:pt x="2309057" y="0"/>
                </a:cubicBezTo>
                <a:cubicBezTo>
                  <a:pt x="2491836" y="10375"/>
                  <a:pt x="2727719" y="3478"/>
                  <a:pt x="2895682" y="0"/>
                </a:cubicBezTo>
                <a:cubicBezTo>
                  <a:pt x="3063645" y="-3478"/>
                  <a:pt x="3497638" y="18236"/>
                  <a:pt x="3744416" y="0"/>
                </a:cubicBezTo>
                <a:cubicBezTo>
                  <a:pt x="3743779" y="193033"/>
                  <a:pt x="3729325" y="297606"/>
                  <a:pt x="3744416" y="413194"/>
                </a:cubicBezTo>
                <a:cubicBezTo>
                  <a:pt x="3759507" y="528782"/>
                  <a:pt x="3734434" y="727130"/>
                  <a:pt x="3744416" y="810184"/>
                </a:cubicBezTo>
                <a:cubicBezTo>
                  <a:pt x="3571014" y="782079"/>
                  <a:pt x="3290105" y="793061"/>
                  <a:pt x="3120347" y="810184"/>
                </a:cubicBezTo>
                <a:cubicBezTo>
                  <a:pt x="2950589" y="827307"/>
                  <a:pt x="2723416" y="795844"/>
                  <a:pt x="2571166" y="810184"/>
                </a:cubicBezTo>
                <a:cubicBezTo>
                  <a:pt x="2418916" y="824524"/>
                  <a:pt x="2174948" y="785173"/>
                  <a:pt x="1872208" y="810184"/>
                </a:cubicBezTo>
                <a:cubicBezTo>
                  <a:pt x="1569468" y="835195"/>
                  <a:pt x="1522659" y="816820"/>
                  <a:pt x="1285583" y="810184"/>
                </a:cubicBezTo>
                <a:cubicBezTo>
                  <a:pt x="1048508" y="803548"/>
                  <a:pt x="930465" y="798906"/>
                  <a:pt x="773846" y="810184"/>
                </a:cubicBezTo>
                <a:cubicBezTo>
                  <a:pt x="617227" y="821462"/>
                  <a:pt x="345014" y="842448"/>
                  <a:pt x="0" y="810184"/>
                </a:cubicBezTo>
                <a:cubicBezTo>
                  <a:pt x="-6398" y="708626"/>
                  <a:pt x="-17028" y="509092"/>
                  <a:pt x="0" y="421296"/>
                </a:cubicBezTo>
                <a:cubicBezTo>
                  <a:pt x="17028" y="333500"/>
                  <a:pt x="-20861" y="139457"/>
                  <a:pt x="0" y="0"/>
                </a:cubicBezTo>
                <a:close/>
              </a:path>
              <a:path w="3744416" h="810184" stroke="0" extrusionOk="0">
                <a:moveTo>
                  <a:pt x="0" y="0"/>
                </a:moveTo>
                <a:cubicBezTo>
                  <a:pt x="283494" y="16893"/>
                  <a:pt x="425067" y="-11737"/>
                  <a:pt x="586625" y="0"/>
                </a:cubicBezTo>
                <a:cubicBezTo>
                  <a:pt x="748183" y="11737"/>
                  <a:pt x="923774" y="-12613"/>
                  <a:pt x="1098362" y="0"/>
                </a:cubicBezTo>
                <a:cubicBezTo>
                  <a:pt x="1272950" y="12613"/>
                  <a:pt x="1647609" y="16571"/>
                  <a:pt x="1797320" y="0"/>
                </a:cubicBezTo>
                <a:cubicBezTo>
                  <a:pt x="1947031" y="-16571"/>
                  <a:pt x="2235439" y="-16093"/>
                  <a:pt x="2383945" y="0"/>
                </a:cubicBezTo>
                <a:cubicBezTo>
                  <a:pt x="2532451" y="16093"/>
                  <a:pt x="2793512" y="-8101"/>
                  <a:pt x="2970570" y="0"/>
                </a:cubicBezTo>
                <a:cubicBezTo>
                  <a:pt x="3147628" y="8101"/>
                  <a:pt x="3437978" y="-20304"/>
                  <a:pt x="3744416" y="0"/>
                </a:cubicBezTo>
                <a:cubicBezTo>
                  <a:pt x="3732759" y="193483"/>
                  <a:pt x="3759591" y="231890"/>
                  <a:pt x="3744416" y="388888"/>
                </a:cubicBezTo>
                <a:cubicBezTo>
                  <a:pt x="3729241" y="545886"/>
                  <a:pt x="3758825" y="659851"/>
                  <a:pt x="3744416" y="810184"/>
                </a:cubicBezTo>
                <a:cubicBezTo>
                  <a:pt x="3519486" y="796181"/>
                  <a:pt x="3427973" y="787892"/>
                  <a:pt x="3195235" y="810184"/>
                </a:cubicBezTo>
                <a:cubicBezTo>
                  <a:pt x="2962497" y="832476"/>
                  <a:pt x="2702273" y="809120"/>
                  <a:pt x="2571166" y="810184"/>
                </a:cubicBezTo>
                <a:cubicBezTo>
                  <a:pt x="2440059" y="811248"/>
                  <a:pt x="2116397" y="806380"/>
                  <a:pt x="1947096" y="810184"/>
                </a:cubicBezTo>
                <a:cubicBezTo>
                  <a:pt x="1777795" y="813989"/>
                  <a:pt x="1558099" y="830122"/>
                  <a:pt x="1360471" y="810184"/>
                </a:cubicBezTo>
                <a:cubicBezTo>
                  <a:pt x="1162843" y="790246"/>
                  <a:pt x="929392" y="820954"/>
                  <a:pt x="661513" y="810184"/>
                </a:cubicBezTo>
                <a:cubicBezTo>
                  <a:pt x="393634" y="799414"/>
                  <a:pt x="247374" y="809132"/>
                  <a:pt x="0" y="810184"/>
                </a:cubicBezTo>
                <a:cubicBezTo>
                  <a:pt x="-11626" y="677477"/>
                  <a:pt x="5851" y="553244"/>
                  <a:pt x="0" y="421296"/>
                </a:cubicBezTo>
                <a:cubicBezTo>
                  <a:pt x="-5851" y="289348"/>
                  <a:pt x="12947" y="185772"/>
                  <a:pt x="0" y="0"/>
                </a:cubicBezTo>
                <a:close/>
              </a:path>
            </a:pathLst>
          </a:custGeom>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C4E0C6D-21EF-4439-A918-7F0EC4313A85}"/>
              </a:ext>
            </a:extLst>
          </p:cNvPr>
          <p:cNvSpPr txBox="1"/>
          <p:nvPr/>
        </p:nvSpPr>
        <p:spPr>
          <a:xfrm>
            <a:off x="5087888" y="3770613"/>
            <a:ext cx="7104112" cy="1200329"/>
          </a:xfrm>
          <a:prstGeom prst="rect">
            <a:avLst/>
          </a:prstGeom>
          <a:noFill/>
        </p:spPr>
        <p:txBody>
          <a:bodyPr wrap="square" rtlCol="0">
            <a:spAutoFit/>
          </a:bodyPr>
          <a:lstStyle/>
          <a:p>
            <a:r>
              <a:rPr lang="en-US"/>
              <a:t>The left code creates …</a:t>
            </a:r>
          </a:p>
          <a:p>
            <a:pPr marL="285750" indent="-285750">
              <a:buFont typeface="Arial" panose="020B0604020202020204" pitchFamily="34" charset="0"/>
              <a:buChar char="•"/>
            </a:pPr>
            <a:r>
              <a:rPr lang="en-US"/>
              <a:t>A module interface named </a:t>
            </a:r>
            <a:r>
              <a:rPr lang="en-US">
                <a:latin typeface="Fira Code" pitchFamily="1" charset="0"/>
                <a:ea typeface="Fira Code" pitchFamily="1" charset="0"/>
                <a:cs typeface="Fira Code" pitchFamily="1" charset="0"/>
              </a:rPr>
              <a:t>A2B</a:t>
            </a:r>
            <a:r>
              <a:rPr lang="en-US"/>
              <a:t>;</a:t>
            </a:r>
          </a:p>
          <a:p>
            <a:pPr marL="285750" indent="-285750">
              <a:buFont typeface="Arial" panose="020B0604020202020204" pitchFamily="34" charset="0"/>
              <a:buChar char="•"/>
            </a:pPr>
            <a:r>
              <a:rPr lang="en-US"/>
              <a:t>It has one input port </a:t>
            </a:r>
            <a:r>
              <a:rPr lang="en-US">
                <a:latin typeface="Fira Code" pitchFamily="1" charset="0"/>
                <a:ea typeface="Fira Code" pitchFamily="1" charset="0"/>
                <a:cs typeface="Fira Code" pitchFamily="1" charset="0"/>
              </a:rPr>
              <a:t>a</a:t>
            </a:r>
            <a:r>
              <a:rPr lang="en-US"/>
              <a:t>, one output port </a:t>
            </a:r>
            <a:r>
              <a:rPr lang="en-US">
                <a:latin typeface="Fira Code" pitchFamily="1" charset="0"/>
                <a:ea typeface="Fira Code" pitchFamily="1" charset="0"/>
                <a:cs typeface="Fira Code" pitchFamily="1" charset="0"/>
              </a:rPr>
              <a:t>b</a:t>
            </a:r>
            <a:r>
              <a:rPr lang="en-US"/>
              <a:t>, both of which have type </a:t>
            </a:r>
            <a:r>
              <a:rPr lang="en-US">
                <a:latin typeface="Fira Code" pitchFamily="1" charset="0"/>
                <a:ea typeface="Fira Code" pitchFamily="1" charset="0"/>
                <a:cs typeface="Fira Code" pitchFamily="1" charset="0"/>
              </a:rPr>
              <a:t>T</a:t>
            </a:r>
            <a:r>
              <a:rPr lang="en-US"/>
              <a:t>. </a:t>
            </a:r>
          </a:p>
          <a:p>
            <a:pPr marL="285750" indent="-285750">
              <a:buFont typeface="Arial" panose="020B0604020202020204" pitchFamily="34" charset="0"/>
              <a:buChar char="•"/>
            </a:pPr>
            <a:r>
              <a:rPr lang="en-US"/>
              <a:t>It exposes a method </a:t>
            </a:r>
            <a:r>
              <a:rPr lang="en-US">
                <a:latin typeface="Fira Code" pitchFamily="1" charset="0"/>
                <a:ea typeface="Fira Code" pitchFamily="1" charset="0"/>
                <a:cs typeface="Fira Code" pitchFamily="1" charset="0"/>
              </a:rPr>
              <a:t>run</a:t>
            </a:r>
            <a:r>
              <a:rPr lang="en-US"/>
              <a:t> for external world to invoke!</a:t>
            </a:r>
          </a:p>
        </p:txBody>
      </p:sp>
      <p:sp>
        <p:nvSpPr>
          <p:cNvPr id="8" name="Freeform: Shape 7">
            <a:extLst>
              <a:ext uri="{FF2B5EF4-FFF2-40B4-BE49-F238E27FC236}">
                <a16:creationId xmlns:a16="http://schemas.microsoft.com/office/drawing/2014/main" id="{A37E619F-B964-45C7-B881-E19ED56F98FE}"/>
              </a:ext>
            </a:extLst>
          </p:cNvPr>
          <p:cNvSpPr/>
          <p:nvPr/>
        </p:nvSpPr>
        <p:spPr>
          <a:xfrm>
            <a:off x="5714974" y="5801013"/>
            <a:ext cx="365760" cy="2463"/>
          </a:xfrm>
          <a:custGeom>
            <a:avLst/>
            <a:gdLst>
              <a:gd name="connsiteX0" fmla="*/ 0 w 249382"/>
              <a:gd name="connsiteY0" fmla="*/ 0 h 2463"/>
              <a:gd name="connsiteX1" fmla="*/ 249382 w 249382"/>
              <a:gd name="connsiteY1" fmla="*/ 0 h 2463"/>
            </a:gdLst>
            <a:ahLst/>
            <a:cxnLst>
              <a:cxn ang="0">
                <a:pos x="connsiteX0" y="connsiteY0"/>
              </a:cxn>
              <a:cxn ang="0">
                <a:pos x="connsiteX1" y="connsiteY1"/>
              </a:cxn>
            </a:cxnLst>
            <a:rect l="l" t="t" r="r" b="b"/>
            <a:pathLst>
              <a:path w="249382" h="2463">
                <a:moveTo>
                  <a:pt x="0" y="0"/>
                </a:moveTo>
                <a:cubicBezTo>
                  <a:pt x="83127" y="0"/>
                  <a:pt x="171797" y="5542"/>
                  <a:pt x="249382" y="0"/>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BB7F79E-0F6B-4CB4-8231-73F3E560FA82}"/>
              </a:ext>
            </a:extLst>
          </p:cNvPr>
          <p:cNvSpPr txBox="1"/>
          <p:nvPr/>
        </p:nvSpPr>
        <p:spPr>
          <a:xfrm>
            <a:off x="5435080" y="5437159"/>
            <a:ext cx="744869" cy="369332"/>
          </a:xfrm>
          <a:prstGeom prst="rect">
            <a:avLst/>
          </a:prstGeom>
          <a:noFill/>
        </p:spPr>
        <p:txBody>
          <a:bodyPr wrap="square">
            <a:spAutoFit/>
          </a:bodyPr>
          <a:lstStyle/>
          <a:p>
            <a:r>
              <a:rPr lang="en-US">
                <a:latin typeface="Fira Code" pitchFamily="1" charset="0"/>
                <a:ea typeface="Fira Code" pitchFamily="1" charset="0"/>
                <a:cs typeface="Fira Code" pitchFamily="1" charset="0"/>
              </a:rPr>
              <a:t>a:T</a:t>
            </a:r>
            <a:endParaRPr lang="en-US"/>
          </a:p>
        </p:txBody>
      </p:sp>
      <p:sp>
        <p:nvSpPr>
          <p:cNvPr id="25" name="Freeform: Shape 24">
            <a:extLst>
              <a:ext uri="{FF2B5EF4-FFF2-40B4-BE49-F238E27FC236}">
                <a16:creationId xmlns:a16="http://schemas.microsoft.com/office/drawing/2014/main" id="{8080344D-CCE5-4CA1-9E0A-30F7F66A150D}"/>
              </a:ext>
            </a:extLst>
          </p:cNvPr>
          <p:cNvSpPr/>
          <p:nvPr/>
        </p:nvSpPr>
        <p:spPr>
          <a:xfrm>
            <a:off x="9906704" y="5801013"/>
            <a:ext cx="365760" cy="2463"/>
          </a:xfrm>
          <a:custGeom>
            <a:avLst/>
            <a:gdLst>
              <a:gd name="connsiteX0" fmla="*/ 0 w 249382"/>
              <a:gd name="connsiteY0" fmla="*/ 0 h 2463"/>
              <a:gd name="connsiteX1" fmla="*/ 249382 w 249382"/>
              <a:gd name="connsiteY1" fmla="*/ 0 h 2463"/>
            </a:gdLst>
            <a:ahLst/>
            <a:cxnLst>
              <a:cxn ang="0">
                <a:pos x="connsiteX0" y="connsiteY0"/>
              </a:cxn>
              <a:cxn ang="0">
                <a:pos x="connsiteX1" y="connsiteY1"/>
              </a:cxn>
            </a:cxnLst>
            <a:rect l="l" t="t" r="r" b="b"/>
            <a:pathLst>
              <a:path w="249382" h="2463">
                <a:moveTo>
                  <a:pt x="0" y="0"/>
                </a:moveTo>
                <a:cubicBezTo>
                  <a:pt x="83127" y="0"/>
                  <a:pt x="171797" y="5542"/>
                  <a:pt x="249382" y="0"/>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C449173-55E9-448E-A935-D34B2B1045AD}"/>
              </a:ext>
            </a:extLst>
          </p:cNvPr>
          <p:cNvSpPr txBox="1"/>
          <p:nvPr/>
        </p:nvSpPr>
        <p:spPr>
          <a:xfrm>
            <a:off x="9899448" y="5437159"/>
            <a:ext cx="733056" cy="369332"/>
          </a:xfrm>
          <a:prstGeom prst="rect">
            <a:avLst/>
          </a:prstGeom>
          <a:noFill/>
        </p:spPr>
        <p:txBody>
          <a:bodyPr wrap="square">
            <a:spAutoFit/>
          </a:bodyPr>
          <a:lstStyle/>
          <a:p>
            <a:r>
              <a:rPr lang="en-US">
                <a:latin typeface="Fira Code" pitchFamily="1" charset="0"/>
                <a:ea typeface="Fira Code" pitchFamily="1" charset="0"/>
                <a:cs typeface="Fira Code" pitchFamily="1" charset="0"/>
              </a:rPr>
              <a:t>b:T</a:t>
            </a:r>
            <a:endParaRPr lang="en-US"/>
          </a:p>
        </p:txBody>
      </p:sp>
      <p:sp>
        <p:nvSpPr>
          <p:cNvPr id="10" name="Rectangle: Rounded Corners 9">
            <a:extLst>
              <a:ext uri="{FF2B5EF4-FFF2-40B4-BE49-F238E27FC236}">
                <a16:creationId xmlns:a16="http://schemas.microsoft.com/office/drawing/2014/main" id="{469B7EE6-1192-4E3A-9F71-BE5DF0A0E7CE}"/>
              </a:ext>
            </a:extLst>
          </p:cNvPr>
          <p:cNvSpPr/>
          <p:nvPr/>
        </p:nvSpPr>
        <p:spPr>
          <a:xfrm>
            <a:off x="6132871" y="5505590"/>
            <a:ext cx="3635538" cy="504056"/>
          </a:xfrm>
          <a:custGeom>
            <a:avLst/>
            <a:gdLst>
              <a:gd name="connsiteX0" fmla="*/ 0 w 3635538"/>
              <a:gd name="connsiteY0" fmla="*/ 84011 h 504056"/>
              <a:gd name="connsiteX1" fmla="*/ 84011 w 3635538"/>
              <a:gd name="connsiteY1" fmla="*/ 0 h 504056"/>
              <a:gd name="connsiteX2" fmla="*/ 708164 w 3635538"/>
              <a:gd name="connsiteY2" fmla="*/ 0 h 504056"/>
              <a:gd name="connsiteX3" fmla="*/ 1401667 w 3635538"/>
              <a:gd name="connsiteY3" fmla="*/ 0 h 504056"/>
              <a:gd name="connsiteX4" fmla="*/ 2025820 w 3635538"/>
              <a:gd name="connsiteY4" fmla="*/ 0 h 504056"/>
              <a:gd name="connsiteX5" fmla="*/ 2719323 w 3635538"/>
              <a:gd name="connsiteY5" fmla="*/ 0 h 504056"/>
              <a:gd name="connsiteX6" fmla="*/ 3551527 w 3635538"/>
              <a:gd name="connsiteY6" fmla="*/ 0 h 504056"/>
              <a:gd name="connsiteX7" fmla="*/ 3635538 w 3635538"/>
              <a:gd name="connsiteY7" fmla="*/ 84011 h 504056"/>
              <a:gd name="connsiteX8" fmla="*/ 3635538 w 3635538"/>
              <a:gd name="connsiteY8" fmla="*/ 420045 h 504056"/>
              <a:gd name="connsiteX9" fmla="*/ 3551527 w 3635538"/>
              <a:gd name="connsiteY9" fmla="*/ 504056 h 504056"/>
              <a:gd name="connsiteX10" fmla="*/ 2892699 w 3635538"/>
              <a:gd name="connsiteY10" fmla="*/ 504056 h 504056"/>
              <a:gd name="connsiteX11" fmla="*/ 2303221 w 3635538"/>
              <a:gd name="connsiteY11" fmla="*/ 504056 h 504056"/>
              <a:gd name="connsiteX12" fmla="*/ 1575043 w 3635538"/>
              <a:gd name="connsiteY12" fmla="*/ 504056 h 504056"/>
              <a:gd name="connsiteX13" fmla="*/ 950890 w 3635538"/>
              <a:gd name="connsiteY13" fmla="*/ 504056 h 504056"/>
              <a:gd name="connsiteX14" fmla="*/ 84011 w 3635538"/>
              <a:gd name="connsiteY14" fmla="*/ 504056 h 504056"/>
              <a:gd name="connsiteX15" fmla="*/ 0 w 3635538"/>
              <a:gd name="connsiteY15" fmla="*/ 420045 h 504056"/>
              <a:gd name="connsiteX16" fmla="*/ 0 w 3635538"/>
              <a:gd name="connsiteY16" fmla="*/ 84011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5538" h="504056" fill="none" extrusionOk="0">
                <a:moveTo>
                  <a:pt x="0" y="84011"/>
                </a:moveTo>
                <a:cubicBezTo>
                  <a:pt x="-2473" y="42035"/>
                  <a:pt x="45151" y="5602"/>
                  <a:pt x="84011" y="0"/>
                </a:cubicBezTo>
                <a:cubicBezTo>
                  <a:pt x="377098" y="19262"/>
                  <a:pt x="409376" y="-12634"/>
                  <a:pt x="708164" y="0"/>
                </a:cubicBezTo>
                <a:cubicBezTo>
                  <a:pt x="1006952" y="12634"/>
                  <a:pt x="1119037" y="-32502"/>
                  <a:pt x="1401667" y="0"/>
                </a:cubicBezTo>
                <a:cubicBezTo>
                  <a:pt x="1684297" y="32502"/>
                  <a:pt x="1817071" y="-8101"/>
                  <a:pt x="2025820" y="0"/>
                </a:cubicBezTo>
                <a:cubicBezTo>
                  <a:pt x="2234569" y="8101"/>
                  <a:pt x="2392312" y="2677"/>
                  <a:pt x="2719323" y="0"/>
                </a:cubicBezTo>
                <a:cubicBezTo>
                  <a:pt x="3046334" y="-2677"/>
                  <a:pt x="3236339" y="28077"/>
                  <a:pt x="3551527" y="0"/>
                </a:cubicBezTo>
                <a:cubicBezTo>
                  <a:pt x="3599991" y="-6356"/>
                  <a:pt x="3640934" y="43448"/>
                  <a:pt x="3635538" y="84011"/>
                </a:cubicBezTo>
                <a:cubicBezTo>
                  <a:pt x="3647394" y="176035"/>
                  <a:pt x="3631823" y="313590"/>
                  <a:pt x="3635538" y="420045"/>
                </a:cubicBezTo>
                <a:cubicBezTo>
                  <a:pt x="3634996" y="455190"/>
                  <a:pt x="3603811" y="507764"/>
                  <a:pt x="3551527" y="504056"/>
                </a:cubicBezTo>
                <a:cubicBezTo>
                  <a:pt x="3338959" y="499458"/>
                  <a:pt x="3180967" y="489194"/>
                  <a:pt x="2892699" y="504056"/>
                </a:cubicBezTo>
                <a:cubicBezTo>
                  <a:pt x="2604431" y="518918"/>
                  <a:pt x="2447133" y="501319"/>
                  <a:pt x="2303221" y="504056"/>
                </a:cubicBezTo>
                <a:cubicBezTo>
                  <a:pt x="2159309" y="506793"/>
                  <a:pt x="1897306" y="473908"/>
                  <a:pt x="1575043" y="504056"/>
                </a:cubicBezTo>
                <a:cubicBezTo>
                  <a:pt x="1252780" y="534204"/>
                  <a:pt x="1168697" y="484149"/>
                  <a:pt x="950890" y="504056"/>
                </a:cubicBezTo>
                <a:cubicBezTo>
                  <a:pt x="733083" y="523963"/>
                  <a:pt x="362341" y="521165"/>
                  <a:pt x="84011" y="504056"/>
                </a:cubicBezTo>
                <a:cubicBezTo>
                  <a:pt x="39379" y="496349"/>
                  <a:pt x="-1801" y="466385"/>
                  <a:pt x="0" y="420045"/>
                </a:cubicBezTo>
                <a:cubicBezTo>
                  <a:pt x="13332" y="288517"/>
                  <a:pt x="11126" y="157185"/>
                  <a:pt x="0" y="84011"/>
                </a:cubicBezTo>
                <a:close/>
              </a:path>
              <a:path w="3635538" h="504056" stroke="0" extrusionOk="0">
                <a:moveTo>
                  <a:pt x="0" y="84011"/>
                </a:moveTo>
                <a:cubicBezTo>
                  <a:pt x="-8565" y="32330"/>
                  <a:pt x="32095" y="2071"/>
                  <a:pt x="84011" y="0"/>
                </a:cubicBezTo>
                <a:cubicBezTo>
                  <a:pt x="303676" y="-33698"/>
                  <a:pt x="501761" y="-20102"/>
                  <a:pt x="846865" y="0"/>
                </a:cubicBezTo>
                <a:cubicBezTo>
                  <a:pt x="1191969" y="20102"/>
                  <a:pt x="1310606" y="-20706"/>
                  <a:pt x="1505693" y="0"/>
                </a:cubicBezTo>
                <a:cubicBezTo>
                  <a:pt x="1700780" y="20706"/>
                  <a:pt x="1834526" y="-5720"/>
                  <a:pt x="2129845" y="0"/>
                </a:cubicBezTo>
                <a:cubicBezTo>
                  <a:pt x="2425164" y="5720"/>
                  <a:pt x="2636962" y="19302"/>
                  <a:pt x="2858024" y="0"/>
                </a:cubicBezTo>
                <a:cubicBezTo>
                  <a:pt x="3079086" y="-19302"/>
                  <a:pt x="3261682" y="5706"/>
                  <a:pt x="3551527" y="0"/>
                </a:cubicBezTo>
                <a:cubicBezTo>
                  <a:pt x="3603857" y="-9654"/>
                  <a:pt x="3626905" y="45200"/>
                  <a:pt x="3635538" y="84011"/>
                </a:cubicBezTo>
                <a:cubicBezTo>
                  <a:pt x="3646301" y="244754"/>
                  <a:pt x="3632770" y="345982"/>
                  <a:pt x="3635538" y="420045"/>
                </a:cubicBezTo>
                <a:cubicBezTo>
                  <a:pt x="3642767" y="468181"/>
                  <a:pt x="3592121" y="503117"/>
                  <a:pt x="3551527" y="504056"/>
                </a:cubicBezTo>
                <a:cubicBezTo>
                  <a:pt x="3209110" y="521631"/>
                  <a:pt x="3136419" y="496144"/>
                  <a:pt x="2858024" y="504056"/>
                </a:cubicBezTo>
                <a:cubicBezTo>
                  <a:pt x="2579629" y="511968"/>
                  <a:pt x="2461151" y="526485"/>
                  <a:pt x="2199196" y="504056"/>
                </a:cubicBezTo>
                <a:cubicBezTo>
                  <a:pt x="1937241" y="481627"/>
                  <a:pt x="1743846" y="524844"/>
                  <a:pt x="1436342" y="504056"/>
                </a:cubicBezTo>
                <a:cubicBezTo>
                  <a:pt x="1128838" y="483268"/>
                  <a:pt x="924578" y="526358"/>
                  <a:pt x="673489" y="504056"/>
                </a:cubicBezTo>
                <a:cubicBezTo>
                  <a:pt x="422400" y="481754"/>
                  <a:pt x="287067" y="493939"/>
                  <a:pt x="84011" y="504056"/>
                </a:cubicBezTo>
                <a:cubicBezTo>
                  <a:pt x="31053" y="497875"/>
                  <a:pt x="-4991" y="458982"/>
                  <a:pt x="0" y="420045"/>
                </a:cubicBezTo>
                <a:cubicBezTo>
                  <a:pt x="-8694" y="339643"/>
                  <a:pt x="-8491" y="156662"/>
                  <a:pt x="0" y="84011"/>
                </a:cubicBezTo>
                <a:close/>
              </a:path>
            </a:pathLst>
          </a:custGeom>
          <a:solidFill>
            <a:schemeClr val="bg1"/>
          </a:solidFill>
          <a:ln>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method </a:t>
            </a:r>
            <a:r>
              <a:rPr lang="en-US">
                <a:solidFill>
                  <a:schemeClr val="tx1"/>
                </a:solidFill>
                <a:latin typeface="Fira Code" pitchFamily="1" charset="0"/>
                <a:ea typeface="Fira Code" pitchFamily="1" charset="0"/>
                <a:cs typeface="Fira Code" pitchFamily="1" charset="0"/>
              </a:rPr>
              <a:t>run</a:t>
            </a:r>
          </a:p>
        </p:txBody>
      </p:sp>
      <p:sp>
        <p:nvSpPr>
          <p:cNvPr id="27" name="TextBox 26">
            <a:extLst>
              <a:ext uri="{FF2B5EF4-FFF2-40B4-BE49-F238E27FC236}">
                <a16:creationId xmlns:a16="http://schemas.microsoft.com/office/drawing/2014/main" id="{A11D8CD3-2B8C-4FF6-A21D-55CC570EE0EE}"/>
              </a:ext>
            </a:extLst>
          </p:cNvPr>
          <p:cNvSpPr txBox="1"/>
          <p:nvPr/>
        </p:nvSpPr>
        <p:spPr>
          <a:xfrm>
            <a:off x="8710331" y="4973664"/>
            <a:ext cx="744869" cy="369332"/>
          </a:xfrm>
          <a:prstGeom prst="rect">
            <a:avLst/>
          </a:prstGeom>
          <a:noFill/>
        </p:spPr>
        <p:txBody>
          <a:bodyPr wrap="square">
            <a:spAutoFit/>
          </a:bodyPr>
          <a:lstStyle/>
          <a:p>
            <a:r>
              <a:rPr lang="en-US"/>
              <a:t>A2B</a:t>
            </a:r>
          </a:p>
        </p:txBody>
      </p:sp>
      <p:sp>
        <p:nvSpPr>
          <p:cNvPr id="23" name="TextBox 22">
            <a:extLst>
              <a:ext uri="{FF2B5EF4-FFF2-40B4-BE49-F238E27FC236}">
                <a16:creationId xmlns:a16="http://schemas.microsoft.com/office/drawing/2014/main" id="{E4148D48-2EED-498E-8E35-DAE77792172E}"/>
              </a:ext>
            </a:extLst>
          </p:cNvPr>
          <p:cNvSpPr txBox="1"/>
          <p:nvPr/>
        </p:nvSpPr>
        <p:spPr>
          <a:xfrm>
            <a:off x="7104112" y="1175060"/>
            <a:ext cx="4071499" cy="523220"/>
          </a:xfrm>
          <a:prstGeom prst="rect">
            <a:avLst/>
          </a:prstGeom>
          <a:noFill/>
        </p:spPr>
        <p:txBody>
          <a:bodyPr wrap="none" rtlCol="0">
            <a:spAutoFit/>
          </a:bodyPr>
          <a:lstStyle/>
          <a:p>
            <a:r>
              <a:rPr lang="en-US" sz="2800"/>
              <a:t>at the top of </a:t>
            </a:r>
            <a:r>
              <a:rPr lang="en-US" sz="2800">
                <a:latin typeface="Fira Code" pitchFamily="1" charset="0"/>
                <a:ea typeface="Fira Code" pitchFamily="1" charset="0"/>
                <a:cs typeface="Fira Code" pitchFamily="1" charset="0"/>
              </a:rPr>
              <a:t>hello.rs </a:t>
            </a:r>
          </a:p>
        </p:txBody>
      </p:sp>
      <p:pic>
        <p:nvPicPr>
          <p:cNvPr id="24" name="Content Placeholder 8">
            <a:extLst>
              <a:ext uri="{FF2B5EF4-FFF2-40B4-BE49-F238E27FC236}">
                <a16:creationId xmlns:a16="http://schemas.microsoft.com/office/drawing/2014/main" id="{15DCE088-EB68-4234-B9E5-A60CA3FA1293}"/>
              </a:ext>
            </a:extLst>
          </p:cNvPr>
          <p:cNvPicPr>
            <a:picLocks noChangeAspect="1"/>
          </p:cNvPicPr>
          <p:nvPr/>
        </p:nvPicPr>
        <p:blipFill rotWithShape="1">
          <a:blip r:embed="rId3"/>
          <a:srcRect b="63902"/>
          <a:stretch/>
        </p:blipFill>
        <p:spPr>
          <a:xfrm>
            <a:off x="567486" y="1711477"/>
            <a:ext cx="4403525" cy="3013668"/>
          </a:xfrm>
          <a:prstGeom prst="rect">
            <a:avLst/>
          </a:prstGeom>
        </p:spPr>
      </p:pic>
      <p:sp>
        <p:nvSpPr>
          <p:cNvPr id="28" name="Freeform: Shape 27">
            <a:extLst>
              <a:ext uri="{FF2B5EF4-FFF2-40B4-BE49-F238E27FC236}">
                <a16:creationId xmlns:a16="http://schemas.microsoft.com/office/drawing/2014/main" id="{CA41E426-771F-493A-8079-1AA248456126}"/>
              </a:ext>
            </a:extLst>
          </p:cNvPr>
          <p:cNvSpPr/>
          <p:nvPr/>
        </p:nvSpPr>
        <p:spPr>
          <a:xfrm rot="21432512">
            <a:off x="3403759" y="1636996"/>
            <a:ext cx="3656246" cy="95603"/>
          </a:xfrm>
          <a:custGeom>
            <a:avLst/>
            <a:gdLst>
              <a:gd name="connsiteX0" fmla="*/ 2044931 w 2044931"/>
              <a:gd name="connsiteY0" fmla="*/ 0 h 16625"/>
              <a:gd name="connsiteX1" fmla="*/ 0 w 2044931"/>
              <a:gd name="connsiteY1" fmla="*/ 16625 h 16625"/>
            </a:gdLst>
            <a:ahLst/>
            <a:cxnLst>
              <a:cxn ang="0">
                <a:pos x="connsiteX0" y="connsiteY0"/>
              </a:cxn>
              <a:cxn ang="0">
                <a:pos x="connsiteX1" y="connsiteY1"/>
              </a:cxn>
            </a:cxnLst>
            <a:rect l="l" t="t" r="r" b="b"/>
            <a:pathLst>
              <a:path w="2044931" h="16625">
                <a:moveTo>
                  <a:pt x="2044931" y="0"/>
                </a:moveTo>
                <a:lnTo>
                  <a:pt x="0" y="16625"/>
                </a:lnTo>
              </a:path>
            </a:pathLst>
          </a:custGeom>
          <a:noFill/>
          <a:ln>
            <a:solidFill>
              <a:schemeClr val="accent6"/>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304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21">
                                            <p:txEl>
                                              <p:pRg st="2" end="2"/>
                                            </p:txEl>
                                          </p:spTgt>
                                        </p:tgtEl>
                                        <p:attrNameLst>
                                          <p:attrName>style.textDecorationUnderline</p:attrName>
                                        </p:attrNameLst>
                                      </p:cBhvr>
                                      <p:to>
                                        <p:strVal val="true"/>
                                      </p:to>
                                    </p:set>
                                  </p:childTnLst>
                                </p:cTn>
                              </p:par>
                            </p:childTnLst>
                          </p:cTn>
                        </p:par>
                        <p:par>
                          <p:cTn id="7" fill="hold">
                            <p:stCondLst>
                              <p:cond delay="1160"/>
                            </p:stCondLst>
                            <p:childTnLst>
                              <p:par>
                                <p:cTn id="8" presetID="18" presetClass="emph" presetSubtype="0" fill="hold" nodeType="afterEffect">
                                  <p:stCondLst>
                                    <p:cond delay="0"/>
                                  </p:stCondLst>
                                  <p:iterate type="lt">
                                    <p:tmPct val="4000"/>
                                  </p:iterate>
                                  <p:childTnLst>
                                    <p:set>
                                      <p:cBhvr override="childStyle">
                                        <p:cTn id="9" dur="500" fill="hold"/>
                                        <p:tgtEl>
                                          <p:spTgt spid="21">
                                            <p:txEl>
                                              <p:pRg st="3" end="3"/>
                                            </p:txEl>
                                          </p:spTgt>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500"/>
                                        <p:tgtEl>
                                          <p:spTgt spid="7">
                                            <p:txEl>
                                              <p:pRg st="3" end="3"/>
                                            </p:txEl>
                                          </p:spTgt>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2" grpId="0"/>
      <p:bldP spid="25" grpId="0" animBg="1"/>
      <p:bldP spid="26" grpId="0"/>
      <p:bldP spid="10"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43D6-62C9-4404-854F-1FB27D50FF6E}"/>
              </a:ext>
            </a:extLst>
          </p:cNvPr>
          <p:cNvSpPr>
            <a:spLocks noGrp="1"/>
          </p:cNvSpPr>
          <p:nvPr>
            <p:ph type="title"/>
          </p:nvPr>
        </p:nvSpPr>
        <p:spPr/>
        <p:txBody>
          <a:bodyPr/>
          <a:lstStyle/>
          <a:p>
            <a:r>
              <a:rPr lang="en-US" sz="4000">
                <a:latin typeface="Bahnschrift Condensed" panose="020B0502040204020203" pitchFamily="34" charset="0"/>
                <a:ea typeface="Fira Code" pitchFamily="1" charset="0"/>
                <a:cs typeface="Fira Code" pitchFamily="1" charset="0"/>
              </a:rPr>
              <a:t>cmt2</a:t>
            </a:r>
            <a:r>
              <a:rPr lang="en-US" sz="3600">
                <a:latin typeface="+mj-lt"/>
                <a:ea typeface="Fira Code" pitchFamily="1" charset="0"/>
                <a:cs typeface="Fira Code" pitchFamily="1" charset="0"/>
              </a:rPr>
              <a:t> </a:t>
            </a:r>
            <a:r>
              <a:rPr lang="en-US" sz="3600">
                <a:ea typeface="Fira Code" pitchFamily="1" charset="0"/>
              </a:rPr>
              <a:t>is rule-based HDL</a:t>
            </a:r>
            <a:endParaRPr lang="en-US" sz="3200">
              <a:ea typeface="Fira Code" pitchFamily="1" charset="0"/>
            </a:endParaRPr>
          </a:p>
        </p:txBody>
      </p:sp>
      <p:sp>
        <p:nvSpPr>
          <p:cNvPr id="4" name="Footer Placeholder 3">
            <a:extLst>
              <a:ext uri="{FF2B5EF4-FFF2-40B4-BE49-F238E27FC236}">
                <a16:creationId xmlns:a16="http://schemas.microsoft.com/office/drawing/2014/main" id="{5C652C1A-3510-4893-A49B-E121B79657F3}"/>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BEE193A9-1411-419C-9825-A3D6B5080460}"/>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3" name="Rectangle 2">
            <a:extLst>
              <a:ext uri="{FF2B5EF4-FFF2-40B4-BE49-F238E27FC236}">
                <a16:creationId xmlns:a16="http://schemas.microsoft.com/office/drawing/2014/main" id="{97152F35-76E0-49BC-A9DD-1B1677EE4E2B}"/>
              </a:ext>
            </a:extLst>
          </p:cNvPr>
          <p:cNvSpPr/>
          <p:nvPr/>
        </p:nvSpPr>
        <p:spPr>
          <a:xfrm>
            <a:off x="6102896" y="2213568"/>
            <a:ext cx="3744416" cy="810184"/>
          </a:xfrm>
          <a:custGeom>
            <a:avLst/>
            <a:gdLst>
              <a:gd name="connsiteX0" fmla="*/ 0 w 3744416"/>
              <a:gd name="connsiteY0" fmla="*/ 0 h 810184"/>
              <a:gd name="connsiteX1" fmla="*/ 586625 w 3744416"/>
              <a:gd name="connsiteY1" fmla="*/ 0 h 810184"/>
              <a:gd name="connsiteX2" fmla="*/ 1098362 w 3744416"/>
              <a:gd name="connsiteY2" fmla="*/ 0 h 810184"/>
              <a:gd name="connsiteX3" fmla="*/ 1647543 w 3744416"/>
              <a:gd name="connsiteY3" fmla="*/ 0 h 810184"/>
              <a:gd name="connsiteX4" fmla="*/ 2309057 w 3744416"/>
              <a:gd name="connsiteY4" fmla="*/ 0 h 810184"/>
              <a:gd name="connsiteX5" fmla="*/ 2895682 w 3744416"/>
              <a:gd name="connsiteY5" fmla="*/ 0 h 810184"/>
              <a:gd name="connsiteX6" fmla="*/ 3744416 w 3744416"/>
              <a:gd name="connsiteY6" fmla="*/ 0 h 810184"/>
              <a:gd name="connsiteX7" fmla="*/ 3744416 w 3744416"/>
              <a:gd name="connsiteY7" fmla="*/ 413194 h 810184"/>
              <a:gd name="connsiteX8" fmla="*/ 3744416 w 3744416"/>
              <a:gd name="connsiteY8" fmla="*/ 810184 h 810184"/>
              <a:gd name="connsiteX9" fmla="*/ 3120347 w 3744416"/>
              <a:gd name="connsiteY9" fmla="*/ 810184 h 810184"/>
              <a:gd name="connsiteX10" fmla="*/ 2571166 w 3744416"/>
              <a:gd name="connsiteY10" fmla="*/ 810184 h 810184"/>
              <a:gd name="connsiteX11" fmla="*/ 1872208 w 3744416"/>
              <a:gd name="connsiteY11" fmla="*/ 810184 h 810184"/>
              <a:gd name="connsiteX12" fmla="*/ 1285583 w 3744416"/>
              <a:gd name="connsiteY12" fmla="*/ 810184 h 810184"/>
              <a:gd name="connsiteX13" fmla="*/ 773846 w 3744416"/>
              <a:gd name="connsiteY13" fmla="*/ 810184 h 810184"/>
              <a:gd name="connsiteX14" fmla="*/ 0 w 3744416"/>
              <a:gd name="connsiteY14" fmla="*/ 810184 h 810184"/>
              <a:gd name="connsiteX15" fmla="*/ 0 w 3744416"/>
              <a:gd name="connsiteY15" fmla="*/ 421296 h 810184"/>
              <a:gd name="connsiteX16" fmla="*/ 0 w 3744416"/>
              <a:gd name="connsiteY16" fmla="*/ 0 h 81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44416" h="810184" fill="none" extrusionOk="0">
                <a:moveTo>
                  <a:pt x="0" y="0"/>
                </a:moveTo>
                <a:cubicBezTo>
                  <a:pt x="292665" y="10551"/>
                  <a:pt x="352217" y="-275"/>
                  <a:pt x="586625" y="0"/>
                </a:cubicBezTo>
                <a:cubicBezTo>
                  <a:pt x="821033" y="275"/>
                  <a:pt x="962191" y="-15886"/>
                  <a:pt x="1098362" y="0"/>
                </a:cubicBezTo>
                <a:cubicBezTo>
                  <a:pt x="1234533" y="15886"/>
                  <a:pt x="1375548" y="14486"/>
                  <a:pt x="1647543" y="0"/>
                </a:cubicBezTo>
                <a:cubicBezTo>
                  <a:pt x="1919538" y="-14486"/>
                  <a:pt x="2126278" y="-10375"/>
                  <a:pt x="2309057" y="0"/>
                </a:cubicBezTo>
                <a:cubicBezTo>
                  <a:pt x="2491836" y="10375"/>
                  <a:pt x="2727719" y="3478"/>
                  <a:pt x="2895682" y="0"/>
                </a:cubicBezTo>
                <a:cubicBezTo>
                  <a:pt x="3063645" y="-3478"/>
                  <a:pt x="3497638" y="18236"/>
                  <a:pt x="3744416" y="0"/>
                </a:cubicBezTo>
                <a:cubicBezTo>
                  <a:pt x="3743779" y="193033"/>
                  <a:pt x="3729325" y="297606"/>
                  <a:pt x="3744416" y="413194"/>
                </a:cubicBezTo>
                <a:cubicBezTo>
                  <a:pt x="3759507" y="528782"/>
                  <a:pt x="3734434" y="727130"/>
                  <a:pt x="3744416" y="810184"/>
                </a:cubicBezTo>
                <a:cubicBezTo>
                  <a:pt x="3571014" y="782079"/>
                  <a:pt x="3290105" y="793061"/>
                  <a:pt x="3120347" y="810184"/>
                </a:cubicBezTo>
                <a:cubicBezTo>
                  <a:pt x="2950589" y="827307"/>
                  <a:pt x="2723416" y="795844"/>
                  <a:pt x="2571166" y="810184"/>
                </a:cubicBezTo>
                <a:cubicBezTo>
                  <a:pt x="2418916" y="824524"/>
                  <a:pt x="2174948" y="785173"/>
                  <a:pt x="1872208" y="810184"/>
                </a:cubicBezTo>
                <a:cubicBezTo>
                  <a:pt x="1569468" y="835195"/>
                  <a:pt x="1522659" y="816820"/>
                  <a:pt x="1285583" y="810184"/>
                </a:cubicBezTo>
                <a:cubicBezTo>
                  <a:pt x="1048508" y="803548"/>
                  <a:pt x="930465" y="798906"/>
                  <a:pt x="773846" y="810184"/>
                </a:cubicBezTo>
                <a:cubicBezTo>
                  <a:pt x="617227" y="821462"/>
                  <a:pt x="345014" y="842448"/>
                  <a:pt x="0" y="810184"/>
                </a:cubicBezTo>
                <a:cubicBezTo>
                  <a:pt x="-6398" y="708626"/>
                  <a:pt x="-17028" y="509092"/>
                  <a:pt x="0" y="421296"/>
                </a:cubicBezTo>
                <a:cubicBezTo>
                  <a:pt x="17028" y="333500"/>
                  <a:pt x="-20861" y="139457"/>
                  <a:pt x="0" y="0"/>
                </a:cubicBezTo>
                <a:close/>
              </a:path>
              <a:path w="3744416" h="810184" stroke="0" extrusionOk="0">
                <a:moveTo>
                  <a:pt x="0" y="0"/>
                </a:moveTo>
                <a:cubicBezTo>
                  <a:pt x="283494" y="16893"/>
                  <a:pt x="425067" y="-11737"/>
                  <a:pt x="586625" y="0"/>
                </a:cubicBezTo>
                <a:cubicBezTo>
                  <a:pt x="748183" y="11737"/>
                  <a:pt x="923774" y="-12613"/>
                  <a:pt x="1098362" y="0"/>
                </a:cubicBezTo>
                <a:cubicBezTo>
                  <a:pt x="1272950" y="12613"/>
                  <a:pt x="1647609" y="16571"/>
                  <a:pt x="1797320" y="0"/>
                </a:cubicBezTo>
                <a:cubicBezTo>
                  <a:pt x="1947031" y="-16571"/>
                  <a:pt x="2235439" y="-16093"/>
                  <a:pt x="2383945" y="0"/>
                </a:cubicBezTo>
                <a:cubicBezTo>
                  <a:pt x="2532451" y="16093"/>
                  <a:pt x="2793512" y="-8101"/>
                  <a:pt x="2970570" y="0"/>
                </a:cubicBezTo>
                <a:cubicBezTo>
                  <a:pt x="3147628" y="8101"/>
                  <a:pt x="3437978" y="-20304"/>
                  <a:pt x="3744416" y="0"/>
                </a:cubicBezTo>
                <a:cubicBezTo>
                  <a:pt x="3732759" y="193483"/>
                  <a:pt x="3759591" y="231890"/>
                  <a:pt x="3744416" y="388888"/>
                </a:cubicBezTo>
                <a:cubicBezTo>
                  <a:pt x="3729241" y="545886"/>
                  <a:pt x="3758825" y="659851"/>
                  <a:pt x="3744416" y="810184"/>
                </a:cubicBezTo>
                <a:cubicBezTo>
                  <a:pt x="3519486" y="796181"/>
                  <a:pt x="3427973" y="787892"/>
                  <a:pt x="3195235" y="810184"/>
                </a:cubicBezTo>
                <a:cubicBezTo>
                  <a:pt x="2962497" y="832476"/>
                  <a:pt x="2702273" y="809120"/>
                  <a:pt x="2571166" y="810184"/>
                </a:cubicBezTo>
                <a:cubicBezTo>
                  <a:pt x="2440059" y="811248"/>
                  <a:pt x="2116397" y="806380"/>
                  <a:pt x="1947096" y="810184"/>
                </a:cubicBezTo>
                <a:cubicBezTo>
                  <a:pt x="1777795" y="813989"/>
                  <a:pt x="1558099" y="830122"/>
                  <a:pt x="1360471" y="810184"/>
                </a:cubicBezTo>
                <a:cubicBezTo>
                  <a:pt x="1162843" y="790246"/>
                  <a:pt x="929392" y="820954"/>
                  <a:pt x="661513" y="810184"/>
                </a:cubicBezTo>
                <a:cubicBezTo>
                  <a:pt x="393634" y="799414"/>
                  <a:pt x="247374" y="809132"/>
                  <a:pt x="0" y="810184"/>
                </a:cubicBezTo>
                <a:cubicBezTo>
                  <a:pt x="-11626" y="677477"/>
                  <a:pt x="5851" y="553244"/>
                  <a:pt x="0" y="421296"/>
                </a:cubicBezTo>
                <a:cubicBezTo>
                  <a:pt x="-5851" y="289348"/>
                  <a:pt x="12947" y="185772"/>
                  <a:pt x="0" y="0"/>
                </a:cubicBezTo>
                <a:close/>
              </a:path>
            </a:pathLst>
          </a:custGeom>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37E619F-B964-45C7-B881-E19ED56F98FE}"/>
              </a:ext>
            </a:extLst>
          </p:cNvPr>
          <p:cNvSpPr/>
          <p:nvPr/>
        </p:nvSpPr>
        <p:spPr>
          <a:xfrm>
            <a:off x="5714974" y="2677212"/>
            <a:ext cx="365760" cy="2463"/>
          </a:xfrm>
          <a:custGeom>
            <a:avLst/>
            <a:gdLst>
              <a:gd name="connsiteX0" fmla="*/ 0 w 249382"/>
              <a:gd name="connsiteY0" fmla="*/ 0 h 2463"/>
              <a:gd name="connsiteX1" fmla="*/ 249382 w 249382"/>
              <a:gd name="connsiteY1" fmla="*/ 0 h 2463"/>
            </a:gdLst>
            <a:ahLst/>
            <a:cxnLst>
              <a:cxn ang="0">
                <a:pos x="connsiteX0" y="connsiteY0"/>
              </a:cxn>
              <a:cxn ang="0">
                <a:pos x="connsiteX1" y="connsiteY1"/>
              </a:cxn>
            </a:cxnLst>
            <a:rect l="l" t="t" r="r" b="b"/>
            <a:pathLst>
              <a:path w="249382" h="2463">
                <a:moveTo>
                  <a:pt x="0" y="0"/>
                </a:moveTo>
                <a:cubicBezTo>
                  <a:pt x="83127" y="0"/>
                  <a:pt x="171797" y="5542"/>
                  <a:pt x="249382" y="0"/>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BB7F79E-0F6B-4CB4-8231-73F3E560FA82}"/>
              </a:ext>
            </a:extLst>
          </p:cNvPr>
          <p:cNvSpPr txBox="1"/>
          <p:nvPr/>
        </p:nvSpPr>
        <p:spPr>
          <a:xfrm>
            <a:off x="5435080" y="2313358"/>
            <a:ext cx="744869" cy="369332"/>
          </a:xfrm>
          <a:prstGeom prst="rect">
            <a:avLst/>
          </a:prstGeom>
          <a:noFill/>
        </p:spPr>
        <p:txBody>
          <a:bodyPr wrap="square">
            <a:spAutoFit/>
          </a:bodyPr>
          <a:lstStyle/>
          <a:p>
            <a:r>
              <a:rPr lang="en-US">
                <a:latin typeface="Fira Code" pitchFamily="1" charset="0"/>
                <a:ea typeface="Fira Code" pitchFamily="1" charset="0"/>
                <a:cs typeface="Fira Code" pitchFamily="1" charset="0"/>
              </a:rPr>
              <a:t>a:T</a:t>
            </a:r>
            <a:endParaRPr lang="en-US"/>
          </a:p>
        </p:txBody>
      </p:sp>
      <p:sp>
        <p:nvSpPr>
          <p:cNvPr id="25" name="Freeform: Shape 24">
            <a:extLst>
              <a:ext uri="{FF2B5EF4-FFF2-40B4-BE49-F238E27FC236}">
                <a16:creationId xmlns:a16="http://schemas.microsoft.com/office/drawing/2014/main" id="{8080344D-CCE5-4CA1-9E0A-30F7F66A150D}"/>
              </a:ext>
            </a:extLst>
          </p:cNvPr>
          <p:cNvSpPr/>
          <p:nvPr/>
        </p:nvSpPr>
        <p:spPr>
          <a:xfrm>
            <a:off x="9906704" y="2677212"/>
            <a:ext cx="365760" cy="2463"/>
          </a:xfrm>
          <a:custGeom>
            <a:avLst/>
            <a:gdLst>
              <a:gd name="connsiteX0" fmla="*/ 0 w 249382"/>
              <a:gd name="connsiteY0" fmla="*/ 0 h 2463"/>
              <a:gd name="connsiteX1" fmla="*/ 249382 w 249382"/>
              <a:gd name="connsiteY1" fmla="*/ 0 h 2463"/>
            </a:gdLst>
            <a:ahLst/>
            <a:cxnLst>
              <a:cxn ang="0">
                <a:pos x="connsiteX0" y="connsiteY0"/>
              </a:cxn>
              <a:cxn ang="0">
                <a:pos x="connsiteX1" y="connsiteY1"/>
              </a:cxn>
            </a:cxnLst>
            <a:rect l="l" t="t" r="r" b="b"/>
            <a:pathLst>
              <a:path w="249382" h="2463">
                <a:moveTo>
                  <a:pt x="0" y="0"/>
                </a:moveTo>
                <a:cubicBezTo>
                  <a:pt x="83127" y="0"/>
                  <a:pt x="171797" y="5542"/>
                  <a:pt x="249382" y="0"/>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C449173-55E9-448E-A935-D34B2B1045AD}"/>
              </a:ext>
            </a:extLst>
          </p:cNvPr>
          <p:cNvSpPr txBox="1"/>
          <p:nvPr/>
        </p:nvSpPr>
        <p:spPr>
          <a:xfrm>
            <a:off x="9899448" y="2313358"/>
            <a:ext cx="733056" cy="369332"/>
          </a:xfrm>
          <a:prstGeom prst="rect">
            <a:avLst/>
          </a:prstGeom>
          <a:noFill/>
        </p:spPr>
        <p:txBody>
          <a:bodyPr wrap="square">
            <a:spAutoFit/>
          </a:bodyPr>
          <a:lstStyle/>
          <a:p>
            <a:r>
              <a:rPr lang="en-US">
                <a:latin typeface="Fira Code" pitchFamily="1" charset="0"/>
                <a:ea typeface="Fira Code" pitchFamily="1" charset="0"/>
                <a:cs typeface="Fira Code" pitchFamily="1" charset="0"/>
              </a:rPr>
              <a:t>b:T</a:t>
            </a:r>
            <a:endParaRPr lang="en-US"/>
          </a:p>
        </p:txBody>
      </p:sp>
      <p:sp>
        <p:nvSpPr>
          <p:cNvPr id="10" name="Rectangle: Rounded Corners 9">
            <a:extLst>
              <a:ext uri="{FF2B5EF4-FFF2-40B4-BE49-F238E27FC236}">
                <a16:creationId xmlns:a16="http://schemas.microsoft.com/office/drawing/2014/main" id="{469B7EE6-1192-4E3A-9F71-BE5DF0A0E7CE}"/>
              </a:ext>
            </a:extLst>
          </p:cNvPr>
          <p:cNvSpPr/>
          <p:nvPr/>
        </p:nvSpPr>
        <p:spPr>
          <a:xfrm>
            <a:off x="6132871" y="2381789"/>
            <a:ext cx="3635538" cy="504056"/>
          </a:xfrm>
          <a:custGeom>
            <a:avLst/>
            <a:gdLst>
              <a:gd name="connsiteX0" fmla="*/ 0 w 3635538"/>
              <a:gd name="connsiteY0" fmla="*/ 84011 h 504056"/>
              <a:gd name="connsiteX1" fmla="*/ 84011 w 3635538"/>
              <a:gd name="connsiteY1" fmla="*/ 0 h 504056"/>
              <a:gd name="connsiteX2" fmla="*/ 708164 w 3635538"/>
              <a:gd name="connsiteY2" fmla="*/ 0 h 504056"/>
              <a:gd name="connsiteX3" fmla="*/ 1401667 w 3635538"/>
              <a:gd name="connsiteY3" fmla="*/ 0 h 504056"/>
              <a:gd name="connsiteX4" fmla="*/ 2025820 w 3635538"/>
              <a:gd name="connsiteY4" fmla="*/ 0 h 504056"/>
              <a:gd name="connsiteX5" fmla="*/ 2719323 w 3635538"/>
              <a:gd name="connsiteY5" fmla="*/ 0 h 504056"/>
              <a:gd name="connsiteX6" fmla="*/ 3551527 w 3635538"/>
              <a:gd name="connsiteY6" fmla="*/ 0 h 504056"/>
              <a:gd name="connsiteX7" fmla="*/ 3635538 w 3635538"/>
              <a:gd name="connsiteY7" fmla="*/ 84011 h 504056"/>
              <a:gd name="connsiteX8" fmla="*/ 3635538 w 3635538"/>
              <a:gd name="connsiteY8" fmla="*/ 420045 h 504056"/>
              <a:gd name="connsiteX9" fmla="*/ 3551527 w 3635538"/>
              <a:gd name="connsiteY9" fmla="*/ 504056 h 504056"/>
              <a:gd name="connsiteX10" fmla="*/ 2892699 w 3635538"/>
              <a:gd name="connsiteY10" fmla="*/ 504056 h 504056"/>
              <a:gd name="connsiteX11" fmla="*/ 2303221 w 3635538"/>
              <a:gd name="connsiteY11" fmla="*/ 504056 h 504056"/>
              <a:gd name="connsiteX12" fmla="*/ 1575043 w 3635538"/>
              <a:gd name="connsiteY12" fmla="*/ 504056 h 504056"/>
              <a:gd name="connsiteX13" fmla="*/ 950890 w 3635538"/>
              <a:gd name="connsiteY13" fmla="*/ 504056 h 504056"/>
              <a:gd name="connsiteX14" fmla="*/ 84011 w 3635538"/>
              <a:gd name="connsiteY14" fmla="*/ 504056 h 504056"/>
              <a:gd name="connsiteX15" fmla="*/ 0 w 3635538"/>
              <a:gd name="connsiteY15" fmla="*/ 420045 h 504056"/>
              <a:gd name="connsiteX16" fmla="*/ 0 w 3635538"/>
              <a:gd name="connsiteY16" fmla="*/ 84011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5538" h="504056" fill="none" extrusionOk="0">
                <a:moveTo>
                  <a:pt x="0" y="84011"/>
                </a:moveTo>
                <a:cubicBezTo>
                  <a:pt x="-2473" y="42035"/>
                  <a:pt x="45151" y="5602"/>
                  <a:pt x="84011" y="0"/>
                </a:cubicBezTo>
                <a:cubicBezTo>
                  <a:pt x="377098" y="19262"/>
                  <a:pt x="409376" y="-12634"/>
                  <a:pt x="708164" y="0"/>
                </a:cubicBezTo>
                <a:cubicBezTo>
                  <a:pt x="1006952" y="12634"/>
                  <a:pt x="1119037" y="-32502"/>
                  <a:pt x="1401667" y="0"/>
                </a:cubicBezTo>
                <a:cubicBezTo>
                  <a:pt x="1684297" y="32502"/>
                  <a:pt x="1817071" y="-8101"/>
                  <a:pt x="2025820" y="0"/>
                </a:cubicBezTo>
                <a:cubicBezTo>
                  <a:pt x="2234569" y="8101"/>
                  <a:pt x="2392312" y="2677"/>
                  <a:pt x="2719323" y="0"/>
                </a:cubicBezTo>
                <a:cubicBezTo>
                  <a:pt x="3046334" y="-2677"/>
                  <a:pt x="3236339" y="28077"/>
                  <a:pt x="3551527" y="0"/>
                </a:cubicBezTo>
                <a:cubicBezTo>
                  <a:pt x="3599991" y="-6356"/>
                  <a:pt x="3640934" y="43448"/>
                  <a:pt x="3635538" y="84011"/>
                </a:cubicBezTo>
                <a:cubicBezTo>
                  <a:pt x="3647394" y="176035"/>
                  <a:pt x="3631823" y="313590"/>
                  <a:pt x="3635538" y="420045"/>
                </a:cubicBezTo>
                <a:cubicBezTo>
                  <a:pt x="3634996" y="455190"/>
                  <a:pt x="3603811" y="507764"/>
                  <a:pt x="3551527" y="504056"/>
                </a:cubicBezTo>
                <a:cubicBezTo>
                  <a:pt x="3338959" y="499458"/>
                  <a:pt x="3180967" y="489194"/>
                  <a:pt x="2892699" y="504056"/>
                </a:cubicBezTo>
                <a:cubicBezTo>
                  <a:pt x="2604431" y="518918"/>
                  <a:pt x="2447133" y="501319"/>
                  <a:pt x="2303221" y="504056"/>
                </a:cubicBezTo>
                <a:cubicBezTo>
                  <a:pt x="2159309" y="506793"/>
                  <a:pt x="1897306" y="473908"/>
                  <a:pt x="1575043" y="504056"/>
                </a:cubicBezTo>
                <a:cubicBezTo>
                  <a:pt x="1252780" y="534204"/>
                  <a:pt x="1168697" y="484149"/>
                  <a:pt x="950890" y="504056"/>
                </a:cubicBezTo>
                <a:cubicBezTo>
                  <a:pt x="733083" y="523963"/>
                  <a:pt x="362341" y="521165"/>
                  <a:pt x="84011" y="504056"/>
                </a:cubicBezTo>
                <a:cubicBezTo>
                  <a:pt x="39379" y="496349"/>
                  <a:pt x="-1801" y="466385"/>
                  <a:pt x="0" y="420045"/>
                </a:cubicBezTo>
                <a:cubicBezTo>
                  <a:pt x="13332" y="288517"/>
                  <a:pt x="11126" y="157185"/>
                  <a:pt x="0" y="84011"/>
                </a:cubicBezTo>
                <a:close/>
              </a:path>
              <a:path w="3635538" h="504056" stroke="0" extrusionOk="0">
                <a:moveTo>
                  <a:pt x="0" y="84011"/>
                </a:moveTo>
                <a:cubicBezTo>
                  <a:pt x="-8565" y="32330"/>
                  <a:pt x="32095" y="2071"/>
                  <a:pt x="84011" y="0"/>
                </a:cubicBezTo>
                <a:cubicBezTo>
                  <a:pt x="303676" y="-33698"/>
                  <a:pt x="501761" y="-20102"/>
                  <a:pt x="846865" y="0"/>
                </a:cubicBezTo>
                <a:cubicBezTo>
                  <a:pt x="1191969" y="20102"/>
                  <a:pt x="1310606" y="-20706"/>
                  <a:pt x="1505693" y="0"/>
                </a:cubicBezTo>
                <a:cubicBezTo>
                  <a:pt x="1700780" y="20706"/>
                  <a:pt x="1834526" y="-5720"/>
                  <a:pt x="2129845" y="0"/>
                </a:cubicBezTo>
                <a:cubicBezTo>
                  <a:pt x="2425164" y="5720"/>
                  <a:pt x="2636962" y="19302"/>
                  <a:pt x="2858024" y="0"/>
                </a:cubicBezTo>
                <a:cubicBezTo>
                  <a:pt x="3079086" y="-19302"/>
                  <a:pt x="3261682" y="5706"/>
                  <a:pt x="3551527" y="0"/>
                </a:cubicBezTo>
                <a:cubicBezTo>
                  <a:pt x="3603857" y="-9654"/>
                  <a:pt x="3626905" y="45200"/>
                  <a:pt x="3635538" y="84011"/>
                </a:cubicBezTo>
                <a:cubicBezTo>
                  <a:pt x="3646301" y="244754"/>
                  <a:pt x="3632770" y="345982"/>
                  <a:pt x="3635538" y="420045"/>
                </a:cubicBezTo>
                <a:cubicBezTo>
                  <a:pt x="3642767" y="468181"/>
                  <a:pt x="3592121" y="503117"/>
                  <a:pt x="3551527" y="504056"/>
                </a:cubicBezTo>
                <a:cubicBezTo>
                  <a:pt x="3209110" y="521631"/>
                  <a:pt x="3136419" y="496144"/>
                  <a:pt x="2858024" y="504056"/>
                </a:cubicBezTo>
                <a:cubicBezTo>
                  <a:pt x="2579629" y="511968"/>
                  <a:pt x="2461151" y="526485"/>
                  <a:pt x="2199196" y="504056"/>
                </a:cubicBezTo>
                <a:cubicBezTo>
                  <a:pt x="1937241" y="481627"/>
                  <a:pt x="1743846" y="524844"/>
                  <a:pt x="1436342" y="504056"/>
                </a:cubicBezTo>
                <a:cubicBezTo>
                  <a:pt x="1128838" y="483268"/>
                  <a:pt x="924578" y="526358"/>
                  <a:pt x="673489" y="504056"/>
                </a:cubicBezTo>
                <a:cubicBezTo>
                  <a:pt x="422400" y="481754"/>
                  <a:pt x="287067" y="493939"/>
                  <a:pt x="84011" y="504056"/>
                </a:cubicBezTo>
                <a:cubicBezTo>
                  <a:pt x="31053" y="497875"/>
                  <a:pt x="-4991" y="458982"/>
                  <a:pt x="0" y="420045"/>
                </a:cubicBezTo>
                <a:cubicBezTo>
                  <a:pt x="-8694" y="339643"/>
                  <a:pt x="-8491" y="156662"/>
                  <a:pt x="0" y="84011"/>
                </a:cubicBezTo>
                <a:close/>
              </a:path>
            </a:pathLst>
          </a:custGeom>
          <a:solidFill>
            <a:schemeClr val="bg1"/>
          </a:solidFill>
          <a:ln>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method </a:t>
            </a:r>
            <a:r>
              <a:rPr lang="en-US">
                <a:solidFill>
                  <a:schemeClr val="tx1"/>
                </a:solidFill>
                <a:latin typeface="Fira Code" pitchFamily="1" charset="0"/>
                <a:ea typeface="Fira Code" pitchFamily="1" charset="0"/>
                <a:cs typeface="Fira Code" pitchFamily="1" charset="0"/>
              </a:rPr>
              <a:t>run</a:t>
            </a:r>
          </a:p>
        </p:txBody>
      </p:sp>
      <p:sp>
        <p:nvSpPr>
          <p:cNvPr id="9" name="TextBox 8">
            <a:extLst>
              <a:ext uri="{FF2B5EF4-FFF2-40B4-BE49-F238E27FC236}">
                <a16:creationId xmlns:a16="http://schemas.microsoft.com/office/drawing/2014/main" id="{CADE6979-D00F-46EA-8FE4-12C772A03150}"/>
              </a:ext>
            </a:extLst>
          </p:cNvPr>
          <p:cNvSpPr txBox="1"/>
          <p:nvPr/>
        </p:nvSpPr>
        <p:spPr>
          <a:xfrm>
            <a:off x="5325667" y="3939953"/>
            <a:ext cx="6586002" cy="2400657"/>
          </a:xfrm>
          <a:prstGeom prst="rect">
            <a:avLst/>
          </a:prstGeom>
          <a:noFill/>
        </p:spPr>
        <p:txBody>
          <a:bodyPr wrap="square" rtlCol="0">
            <a:spAutoFit/>
          </a:bodyPr>
          <a:lstStyle/>
          <a:p>
            <a:r>
              <a:rPr lang="en-US"/>
              <a:t>Hardware logic is organized as </a:t>
            </a:r>
            <a:r>
              <a:rPr lang="en-US" sz="2400" b="1"/>
              <a:t>rules</a:t>
            </a:r>
            <a:r>
              <a:rPr lang="en-US"/>
              <a:t> – the execution unit! </a:t>
            </a:r>
          </a:p>
          <a:p>
            <a:endParaRPr lang="en-US"/>
          </a:p>
          <a:p>
            <a:r>
              <a:rPr lang="en-US"/>
              <a:t>Don’t be afriad!</a:t>
            </a:r>
            <a:r>
              <a:rPr lang="zh-CN" altLang="en-US" sz="1800"/>
              <a:t>😁</a:t>
            </a:r>
            <a:endParaRPr lang="en-US"/>
          </a:p>
          <a:p>
            <a:r>
              <a:rPr lang="en-US"/>
              <a:t>Just consider one rule as a group of operations that execute together</a:t>
            </a:r>
          </a:p>
          <a:p>
            <a:endParaRPr lang="en-US"/>
          </a:p>
          <a:p>
            <a:r>
              <a:rPr lang="en-US"/>
              <a:t>In cmt2, we have two types of rules: </a:t>
            </a:r>
            <a:r>
              <a:rPr lang="en-US" i="1"/>
              <a:t>method</a:t>
            </a:r>
            <a:r>
              <a:rPr lang="en-US"/>
              <a:t> rules and </a:t>
            </a:r>
            <a:r>
              <a:rPr lang="en-US" i="1"/>
              <a:t>always</a:t>
            </a:r>
            <a:r>
              <a:rPr lang="en-US"/>
              <a:t> rules:</a:t>
            </a:r>
          </a:p>
          <a:p>
            <a:pPr marL="285750" indent="-285750">
              <a:buFont typeface="Arial" panose="020B0604020202020204" pitchFamily="34" charset="0"/>
              <a:buChar char="•"/>
            </a:pPr>
            <a:r>
              <a:rPr lang="en-US" i="1"/>
              <a:t>method</a:t>
            </a:r>
            <a:r>
              <a:rPr lang="en-US"/>
              <a:t> rule </a:t>
            </a:r>
            <a:r>
              <a:rPr lang="en-US" altLang="zh-CN"/>
              <a:t>need to </a:t>
            </a:r>
            <a:r>
              <a:rPr lang="en-US"/>
              <a:t>be invoked (Bluespec method)</a:t>
            </a:r>
          </a:p>
          <a:p>
            <a:pPr marL="285750" indent="-285750">
              <a:buFont typeface="Arial" panose="020B0604020202020204" pitchFamily="34" charset="0"/>
              <a:buChar char="•"/>
            </a:pPr>
            <a:r>
              <a:rPr lang="en-US" i="1"/>
              <a:t>always</a:t>
            </a:r>
            <a:r>
              <a:rPr lang="en-US"/>
              <a:t> rule runs actively (Bluespec rule)</a:t>
            </a:r>
          </a:p>
        </p:txBody>
      </p:sp>
      <p:sp>
        <p:nvSpPr>
          <p:cNvPr id="24" name="TextBox 23">
            <a:extLst>
              <a:ext uri="{FF2B5EF4-FFF2-40B4-BE49-F238E27FC236}">
                <a16:creationId xmlns:a16="http://schemas.microsoft.com/office/drawing/2014/main" id="{9C457670-2351-443B-AC31-9C3D9A8F305E}"/>
              </a:ext>
            </a:extLst>
          </p:cNvPr>
          <p:cNvSpPr txBox="1"/>
          <p:nvPr/>
        </p:nvSpPr>
        <p:spPr>
          <a:xfrm>
            <a:off x="8710331" y="1777710"/>
            <a:ext cx="744869" cy="369332"/>
          </a:xfrm>
          <a:prstGeom prst="rect">
            <a:avLst/>
          </a:prstGeom>
          <a:noFill/>
        </p:spPr>
        <p:txBody>
          <a:bodyPr wrap="square">
            <a:spAutoFit/>
          </a:bodyPr>
          <a:lstStyle/>
          <a:p>
            <a:r>
              <a:rPr lang="en-US"/>
              <a:t>A2B</a:t>
            </a:r>
          </a:p>
        </p:txBody>
      </p:sp>
      <p:sp>
        <p:nvSpPr>
          <p:cNvPr id="20" name="TextBox 19">
            <a:extLst>
              <a:ext uri="{FF2B5EF4-FFF2-40B4-BE49-F238E27FC236}">
                <a16:creationId xmlns:a16="http://schemas.microsoft.com/office/drawing/2014/main" id="{C0AC1BC7-AB94-4BA2-926C-D8EC61ECF67B}"/>
              </a:ext>
            </a:extLst>
          </p:cNvPr>
          <p:cNvSpPr txBox="1"/>
          <p:nvPr/>
        </p:nvSpPr>
        <p:spPr>
          <a:xfrm>
            <a:off x="7104112" y="1175060"/>
            <a:ext cx="4071499" cy="523220"/>
          </a:xfrm>
          <a:prstGeom prst="rect">
            <a:avLst/>
          </a:prstGeom>
          <a:noFill/>
        </p:spPr>
        <p:txBody>
          <a:bodyPr wrap="none" rtlCol="0">
            <a:spAutoFit/>
          </a:bodyPr>
          <a:lstStyle/>
          <a:p>
            <a:r>
              <a:rPr lang="en-US" sz="2800"/>
              <a:t>at the top of </a:t>
            </a:r>
            <a:r>
              <a:rPr lang="en-US" sz="2800">
                <a:latin typeface="Fira Code" pitchFamily="1" charset="0"/>
                <a:ea typeface="Fira Code" pitchFamily="1" charset="0"/>
                <a:cs typeface="Fira Code" pitchFamily="1" charset="0"/>
              </a:rPr>
              <a:t>hello.rs </a:t>
            </a:r>
          </a:p>
        </p:txBody>
      </p:sp>
      <p:pic>
        <p:nvPicPr>
          <p:cNvPr id="21" name="Content Placeholder 8">
            <a:extLst>
              <a:ext uri="{FF2B5EF4-FFF2-40B4-BE49-F238E27FC236}">
                <a16:creationId xmlns:a16="http://schemas.microsoft.com/office/drawing/2014/main" id="{2799C9D5-F5D7-4763-8C08-A83928977DEC}"/>
              </a:ext>
            </a:extLst>
          </p:cNvPr>
          <p:cNvPicPr>
            <a:picLocks noChangeAspect="1"/>
          </p:cNvPicPr>
          <p:nvPr/>
        </p:nvPicPr>
        <p:blipFill rotWithShape="1">
          <a:blip r:embed="rId3"/>
          <a:srcRect b="63902"/>
          <a:stretch/>
        </p:blipFill>
        <p:spPr>
          <a:xfrm>
            <a:off x="567486" y="1711477"/>
            <a:ext cx="4403525" cy="3013668"/>
          </a:xfrm>
          <a:prstGeom prst="rect">
            <a:avLst/>
          </a:prstGeom>
        </p:spPr>
      </p:pic>
      <p:sp>
        <p:nvSpPr>
          <p:cNvPr id="23" name="Freeform: Shape 22">
            <a:extLst>
              <a:ext uri="{FF2B5EF4-FFF2-40B4-BE49-F238E27FC236}">
                <a16:creationId xmlns:a16="http://schemas.microsoft.com/office/drawing/2014/main" id="{470B0494-63D7-4753-847F-6921F0685953}"/>
              </a:ext>
            </a:extLst>
          </p:cNvPr>
          <p:cNvSpPr/>
          <p:nvPr/>
        </p:nvSpPr>
        <p:spPr>
          <a:xfrm rot="21432512">
            <a:off x="3403759" y="1636996"/>
            <a:ext cx="3656246" cy="95603"/>
          </a:xfrm>
          <a:custGeom>
            <a:avLst/>
            <a:gdLst>
              <a:gd name="connsiteX0" fmla="*/ 2044931 w 2044931"/>
              <a:gd name="connsiteY0" fmla="*/ 0 h 16625"/>
              <a:gd name="connsiteX1" fmla="*/ 0 w 2044931"/>
              <a:gd name="connsiteY1" fmla="*/ 16625 h 16625"/>
            </a:gdLst>
            <a:ahLst/>
            <a:cxnLst>
              <a:cxn ang="0">
                <a:pos x="connsiteX0" y="connsiteY0"/>
              </a:cxn>
              <a:cxn ang="0">
                <a:pos x="connsiteX1" y="connsiteY1"/>
              </a:cxn>
            </a:cxnLst>
            <a:rect l="l" t="t" r="r" b="b"/>
            <a:pathLst>
              <a:path w="2044931" h="16625">
                <a:moveTo>
                  <a:pt x="2044931" y="0"/>
                </a:moveTo>
                <a:lnTo>
                  <a:pt x="0" y="16625"/>
                </a:lnTo>
              </a:path>
            </a:pathLst>
          </a:custGeom>
          <a:noFill/>
          <a:ln>
            <a:solidFill>
              <a:schemeClr val="accent6"/>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9513E7E-F0B5-4029-A6CE-C39B619DDCC7}"/>
              </a:ext>
            </a:extLst>
          </p:cNvPr>
          <p:cNvSpPr txBox="1"/>
          <p:nvPr/>
        </p:nvSpPr>
        <p:spPr>
          <a:xfrm>
            <a:off x="7847213" y="3269628"/>
            <a:ext cx="4000197" cy="646331"/>
          </a:xfrm>
          <a:prstGeom prst="rect">
            <a:avLst/>
          </a:prstGeom>
          <a:noFill/>
        </p:spPr>
        <p:txBody>
          <a:bodyPr wrap="square" rtlCol="0">
            <a:spAutoFit/>
          </a:bodyPr>
          <a:lstStyle/>
          <a:p>
            <a:r>
              <a:rPr lang="en-US" sz="3600" i="1">
                <a:solidFill>
                  <a:srgbClr val="FF0000"/>
                </a:solidFill>
              </a:rPr>
              <a:t>rule-based design</a:t>
            </a:r>
          </a:p>
        </p:txBody>
      </p:sp>
      <p:sp>
        <p:nvSpPr>
          <p:cNvPr id="18" name="TextBox 17">
            <a:extLst>
              <a:ext uri="{FF2B5EF4-FFF2-40B4-BE49-F238E27FC236}">
                <a16:creationId xmlns:a16="http://schemas.microsoft.com/office/drawing/2014/main" id="{B11D7119-7BEA-4158-B0ED-FE94D217051B}"/>
              </a:ext>
            </a:extLst>
          </p:cNvPr>
          <p:cNvSpPr txBox="1"/>
          <p:nvPr/>
        </p:nvSpPr>
        <p:spPr>
          <a:xfrm>
            <a:off x="5009757" y="3038796"/>
            <a:ext cx="2340383" cy="1107996"/>
          </a:xfrm>
          <a:prstGeom prst="rect">
            <a:avLst/>
          </a:prstGeom>
          <a:noFill/>
        </p:spPr>
        <p:txBody>
          <a:bodyPr wrap="square">
            <a:spAutoFit/>
          </a:bodyPr>
          <a:lstStyle/>
          <a:p>
            <a:pPr algn="r"/>
            <a:r>
              <a:rPr lang="en-US" sz="6600">
                <a:solidFill>
                  <a:schemeClr val="accent4">
                    <a:lumMod val="75000"/>
                  </a:schemeClr>
                </a:solidFill>
                <a:latin typeface="Bahnschrift SemiBold Condensed" panose="020B0502040204020203" pitchFamily="34" charset="0"/>
              </a:rPr>
              <a:t>cmt2!</a:t>
            </a:r>
            <a:endParaRPr lang="en-US" sz="6600"/>
          </a:p>
        </p:txBody>
      </p:sp>
    </p:spTree>
    <p:extLst>
      <p:ext uri="{BB962C8B-B14F-4D97-AF65-F5344CB8AC3E}">
        <p14:creationId xmlns:p14="http://schemas.microsoft.com/office/powerpoint/2010/main" val="946236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Effect transition="in" filter="fade">
                                      <p:cBhvr>
                                        <p:cTn id="11" dur="500"/>
                                        <p:tgtEl>
                                          <p:spTgt spid="9">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500"/>
                                        <p:tgtEl>
                                          <p:spTgt spid="9">
                                            <p:txEl>
                                              <p:pRg st="5" end="5"/>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xEl>
                                              <p:pRg st="6" end="6"/>
                                            </p:txEl>
                                          </p:spTgt>
                                        </p:tgtEl>
                                        <p:attrNameLst>
                                          <p:attrName>style.visibility</p:attrName>
                                        </p:attrNameLst>
                                      </p:cBhvr>
                                      <p:to>
                                        <p:strVal val="visible"/>
                                      </p:to>
                                    </p:set>
                                    <p:animEffect transition="in" filter="fade">
                                      <p:cBhvr>
                                        <p:cTn id="20" dur="500"/>
                                        <p:tgtEl>
                                          <p:spTgt spid="9">
                                            <p:txEl>
                                              <p:pRg st="6" end="6"/>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animEffect transition="in" filter="fade">
                                      <p:cBhvr>
                                        <p:cTn id="24"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E35B-874F-45B5-ABEC-73F27D15BD29}"/>
              </a:ext>
            </a:extLst>
          </p:cNvPr>
          <p:cNvSpPr>
            <a:spLocks noGrp="1"/>
          </p:cNvSpPr>
          <p:nvPr>
            <p:ph type="title"/>
          </p:nvPr>
        </p:nvSpPr>
        <p:spPr/>
        <p:txBody>
          <a:bodyPr/>
          <a:lstStyle/>
          <a:p>
            <a:r>
              <a:rPr lang="en-US" sz="4000">
                <a:latin typeface="Bahnschrift Condensed" panose="020B0502040204020203" pitchFamily="34" charset="0"/>
                <a:ea typeface="Fira Code" pitchFamily="1" charset="0"/>
                <a:cs typeface="Fira Code" pitchFamily="1" charset="0"/>
              </a:rPr>
              <a:t>cmt2</a:t>
            </a:r>
            <a:r>
              <a:rPr lang="en-US" sz="3600">
                <a:latin typeface="+mj-lt"/>
                <a:ea typeface="Fira Code" pitchFamily="1" charset="0"/>
                <a:cs typeface="Fira Code" pitchFamily="1" charset="0"/>
              </a:rPr>
              <a:t> </a:t>
            </a:r>
            <a:r>
              <a:rPr lang="en-US" sz="3600">
                <a:ea typeface="Fira Code" pitchFamily="1" charset="0"/>
              </a:rPr>
              <a:t>is rule-based HDL</a:t>
            </a:r>
            <a:endParaRPr lang="en-US"/>
          </a:p>
        </p:txBody>
      </p:sp>
      <p:sp>
        <p:nvSpPr>
          <p:cNvPr id="4" name="Footer Placeholder 3">
            <a:extLst>
              <a:ext uri="{FF2B5EF4-FFF2-40B4-BE49-F238E27FC236}">
                <a16:creationId xmlns:a16="http://schemas.microsoft.com/office/drawing/2014/main" id="{098FA07A-D150-4D6D-9B84-09711FD628DA}"/>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D453335D-3241-4E87-A5BF-2AD96FAECC34}"/>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13" name="TextBox 12">
            <a:extLst>
              <a:ext uri="{FF2B5EF4-FFF2-40B4-BE49-F238E27FC236}">
                <a16:creationId xmlns:a16="http://schemas.microsoft.com/office/drawing/2014/main" id="{86754FBD-F337-42A2-B57C-D3891B612344}"/>
              </a:ext>
            </a:extLst>
          </p:cNvPr>
          <p:cNvSpPr txBox="1"/>
          <p:nvPr/>
        </p:nvSpPr>
        <p:spPr>
          <a:xfrm>
            <a:off x="6312992" y="1841289"/>
            <a:ext cx="4062972" cy="523220"/>
          </a:xfrm>
          <a:prstGeom prst="rect">
            <a:avLst/>
          </a:prstGeom>
          <a:noFill/>
        </p:spPr>
        <p:txBody>
          <a:bodyPr wrap="none" rtlCol="0">
            <a:spAutoFit/>
          </a:bodyPr>
          <a:lstStyle/>
          <a:p>
            <a:r>
              <a:rPr lang="en-US" sz="2800"/>
              <a:t>following </a:t>
            </a:r>
            <a:r>
              <a:rPr lang="en-US" sz="2400">
                <a:latin typeface="Fira Code" pitchFamily="1" charset="0"/>
                <a:ea typeface="Fira Code" pitchFamily="1" charset="0"/>
                <a:cs typeface="Fira Code" pitchFamily="1" charset="0"/>
              </a:rPr>
              <a:t>itfc_declare!</a:t>
            </a:r>
            <a:endParaRPr lang="en-US" sz="2800">
              <a:latin typeface="Fira Code" pitchFamily="1" charset="0"/>
              <a:ea typeface="Fira Code" pitchFamily="1" charset="0"/>
              <a:cs typeface="Fira Code" pitchFamily="1" charset="0"/>
            </a:endParaRPr>
          </a:p>
        </p:txBody>
      </p:sp>
      <p:sp>
        <p:nvSpPr>
          <p:cNvPr id="17" name="TextBox 16">
            <a:extLst>
              <a:ext uri="{FF2B5EF4-FFF2-40B4-BE49-F238E27FC236}">
                <a16:creationId xmlns:a16="http://schemas.microsoft.com/office/drawing/2014/main" id="{4EA6EE98-010C-4258-89F9-439BD4986D5E}"/>
              </a:ext>
            </a:extLst>
          </p:cNvPr>
          <p:cNvSpPr txBox="1"/>
          <p:nvPr/>
        </p:nvSpPr>
        <p:spPr>
          <a:xfrm>
            <a:off x="5303912" y="2533368"/>
            <a:ext cx="5832647" cy="1384995"/>
          </a:xfrm>
          <a:prstGeom prst="rect">
            <a:avLst/>
          </a:prstGeom>
          <a:noFill/>
        </p:spPr>
        <p:txBody>
          <a:bodyPr wrap="square" rtlCol="0">
            <a:spAutoFit/>
          </a:bodyPr>
          <a:lstStyle/>
          <a:p>
            <a:r>
              <a:rPr lang="en-US" sz="2400" b="1"/>
              <a:t>fn</a:t>
            </a:r>
            <a:r>
              <a:rPr lang="en-US" sz="2400"/>
              <a:t> starts a function! </a:t>
            </a:r>
          </a:p>
          <a:p>
            <a:endParaRPr lang="en-US" sz="2000"/>
          </a:p>
          <a:p>
            <a:r>
              <a:rPr lang="en-US" sz="2000"/>
              <a:t>The </a:t>
            </a:r>
            <a:r>
              <a:rPr lang="en-US" sz="2000">
                <a:latin typeface="Fira Code" pitchFamily="1" charset="0"/>
                <a:ea typeface="Fira Code" pitchFamily="1" charset="0"/>
                <a:cs typeface="Fira Code" pitchFamily="1" charset="0"/>
              </a:rPr>
              <a:t>#[module] </a:t>
            </a:r>
            <a:r>
              <a:rPr lang="en-US" sz="2000" i="1"/>
              <a:t>macro</a:t>
            </a:r>
            <a:r>
              <a:rPr lang="en-US" sz="2000"/>
              <a:t> transfoms the function </a:t>
            </a:r>
            <a:r>
              <a:rPr lang="en-US" sz="2000">
                <a:latin typeface="Fira Code" pitchFamily="1" charset="0"/>
                <a:ea typeface="Fira Code" pitchFamily="1" charset="0"/>
                <a:cs typeface="Fira Code" pitchFamily="1" charset="0"/>
              </a:rPr>
              <a:t>add1</a:t>
            </a:r>
            <a:r>
              <a:rPr lang="en-US" sz="2000"/>
              <a:t> to create a module of the interface </a:t>
            </a:r>
            <a:r>
              <a:rPr lang="en-US" sz="2000">
                <a:latin typeface="Fira Code" pitchFamily="1" charset="0"/>
                <a:ea typeface="Fira Code" pitchFamily="1" charset="0"/>
                <a:cs typeface="Fira Code" pitchFamily="1" charset="0"/>
              </a:rPr>
              <a:t>A2B</a:t>
            </a:r>
          </a:p>
        </p:txBody>
      </p:sp>
      <p:sp>
        <p:nvSpPr>
          <p:cNvPr id="18" name="Rectangle 17">
            <a:extLst>
              <a:ext uri="{FF2B5EF4-FFF2-40B4-BE49-F238E27FC236}">
                <a16:creationId xmlns:a16="http://schemas.microsoft.com/office/drawing/2014/main" id="{834B5E66-0C6A-407E-9E33-44597DC3AF64}"/>
              </a:ext>
            </a:extLst>
          </p:cNvPr>
          <p:cNvSpPr/>
          <p:nvPr/>
        </p:nvSpPr>
        <p:spPr>
          <a:xfrm>
            <a:off x="6192743" y="4710207"/>
            <a:ext cx="3744416" cy="810184"/>
          </a:xfrm>
          <a:custGeom>
            <a:avLst/>
            <a:gdLst>
              <a:gd name="connsiteX0" fmla="*/ 0 w 3744416"/>
              <a:gd name="connsiteY0" fmla="*/ 0 h 810184"/>
              <a:gd name="connsiteX1" fmla="*/ 586625 w 3744416"/>
              <a:gd name="connsiteY1" fmla="*/ 0 h 810184"/>
              <a:gd name="connsiteX2" fmla="*/ 1098362 w 3744416"/>
              <a:gd name="connsiteY2" fmla="*/ 0 h 810184"/>
              <a:gd name="connsiteX3" fmla="*/ 1647543 w 3744416"/>
              <a:gd name="connsiteY3" fmla="*/ 0 h 810184"/>
              <a:gd name="connsiteX4" fmla="*/ 2309057 w 3744416"/>
              <a:gd name="connsiteY4" fmla="*/ 0 h 810184"/>
              <a:gd name="connsiteX5" fmla="*/ 2895682 w 3744416"/>
              <a:gd name="connsiteY5" fmla="*/ 0 h 810184"/>
              <a:gd name="connsiteX6" fmla="*/ 3744416 w 3744416"/>
              <a:gd name="connsiteY6" fmla="*/ 0 h 810184"/>
              <a:gd name="connsiteX7" fmla="*/ 3744416 w 3744416"/>
              <a:gd name="connsiteY7" fmla="*/ 413194 h 810184"/>
              <a:gd name="connsiteX8" fmla="*/ 3744416 w 3744416"/>
              <a:gd name="connsiteY8" fmla="*/ 810184 h 810184"/>
              <a:gd name="connsiteX9" fmla="*/ 3120347 w 3744416"/>
              <a:gd name="connsiteY9" fmla="*/ 810184 h 810184"/>
              <a:gd name="connsiteX10" fmla="*/ 2571166 w 3744416"/>
              <a:gd name="connsiteY10" fmla="*/ 810184 h 810184"/>
              <a:gd name="connsiteX11" fmla="*/ 1872208 w 3744416"/>
              <a:gd name="connsiteY11" fmla="*/ 810184 h 810184"/>
              <a:gd name="connsiteX12" fmla="*/ 1285583 w 3744416"/>
              <a:gd name="connsiteY12" fmla="*/ 810184 h 810184"/>
              <a:gd name="connsiteX13" fmla="*/ 773846 w 3744416"/>
              <a:gd name="connsiteY13" fmla="*/ 810184 h 810184"/>
              <a:gd name="connsiteX14" fmla="*/ 0 w 3744416"/>
              <a:gd name="connsiteY14" fmla="*/ 810184 h 810184"/>
              <a:gd name="connsiteX15" fmla="*/ 0 w 3744416"/>
              <a:gd name="connsiteY15" fmla="*/ 421296 h 810184"/>
              <a:gd name="connsiteX16" fmla="*/ 0 w 3744416"/>
              <a:gd name="connsiteY16" fmla="*/ 0 h 81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44416" h="810184" fill="none" extrusionOk="0">
                <a:moveTo>
                  <a:pt x="0" y="0"/>
                </a:moveTo>
                <a:cubicBezTo>
                  <a:pt x="292665" y="10551"/>
                  <a:pt x="352217" y="-275"/>
                  <a:pt x="586625" y="0"/>
                </a:cubicBezTo>
                <a:cubicBezTo>
                  <a:pt x="821033" y="275"/>
                  <a:pt x="962191" y="-15886"/>
                  <a:pt x="1098362" y="0"/>
                </a:cubicBezTo>
                <a:cubicBezTo>
                  <a:pt x="1234533" y="15886"/>
                  <a:pt x="1375548" y="14486"/>
                  <a:pt x="1647543" y="0"/>
                </a:cubicBezTo>
                <a:cubicBezTo>
                  <a:pt x="1919538" y="-14486"/>
                  <a:pt x="2126278" y="-10375"/>
                  <a:pt x="2309057" y="0"/>
                </a:cubicBezTo>
                <a:cubicBezTo>
                  <a:pt x="2491836" y="10375"/>
                  <a:pt x="2727719" y="3478"/>
                  <a:pt x="2895682" y="0"/>
                </a:cubicBezTo>
                <a:cubicBezTo>
                  <a:pt x="3063645" y="-3478"/>
                  <a:pt x="3497638" y="18236"/>
                  <a:pt x="3744416" y="0"/>
                </a:cubicBezTo>
                <a:cubicBezTo>
                  <a:pt x="3743779" y="193033"/>
                  <a:pt x="3729325" y="297606"/>
                  <a:pt x="3744416" y="413194"/>
                </a:cubicBezTo>
                <a:cubicBezTo>
                  <a:pt x="3759507" y="528782"/>
                  <a:pt x="3734434" y="727130"/>
                  <a:pt x="3744416" y="810184"/>
                </a:cubicBezTo>
                <a:cubicBezTo>
                  <a:pt x="3571014" y="782079"/>
                  <a:pt x="3290105" y="793061"/>
                  <a:pt x="3120347" y="810184"/>
                </a:cubicBezTo>
                <a:cubicBezTo>
                  <a:pt x="2950589" y="827307"/>
                  <a:pt x="2723416" y="795844"/>
                  <a:pt x="2571166" y="810184"/>
                </a:cubicBezTo>
                <a:cubicBezTo>
                  <a:pt x="2418916" y="824524"/>
                  <a:pt x="2174948" y="785173"/>
                  <a:pt x="1872208" y="810184"/>
                </a:cubicBezTo>
                <a:cubicBezTo>
                  <a:pt x="1569468" y="835195"/>
                  <a:pt x="1522659" y="816820"/>
                  <a:pt x="1285583" y="810184"/>
                </a:cubicBezTo>
                <a:cubicBezTo>
                  <a:pt x="1048508" y="803548"/>
                  <a:pt x="930465" y="798906"/>
                  <a:pt x="773846" y="810184"/>
                </a:cubicBezTo>
                <a:cubicBezTo>
                  <a:pt x="617227" y="821462"/>
                  <a:pt x="345014" y="842448"/>
                  <a:pt x="0" y="810184"/>
                </a:cubicBezTo>
                <a:cubicBezTo>
                  <a:pt x="-6398" y="708626"/>
                  <a:pt x="-17028" y="509092"/>
                  <a:pt x="0" y="421296"/>
                </a:cubicBezTo>
                <a:cubicBezTo>
                  <a:pt x="17028" y="333500"/>
                  <a:pt x="-20861" y="139457"/>
                  <a:pt x="0" y="0"/>
                </a:cubicBezTo>
                <a:close/>
              </a:path>
              <a:path w="3744416" h="810184" stroke="0" extrusionOk="0">
                <a:moveTo>
                  <a:pt x="0" y="0"/>
                </a:moveTo>
                <a:cubicBezTo>
                  <a:pt x="283494" y="16893"/>
                  <a:pt x="425067" y="-11737"/>
                  <a:pt x="586625" y="0"/>
                </a:cubicBezTo>
                <a:cubicBezTo>
                  <a:pt x="748183" y="11737"/>
                  <a:pt x="923774" y="-12613"/>
                  <a:pt x="1098362" y="0"/>
                </a:cubicBezTo>
                <a:cubicBezTo>
                  <a:pt x="1272950" y="12613"/>
                  <a:pt x="1647609" y="16571"/>
                  <a:pt x="1797320" y="0"/>
                </a:cubicBezTo>
                <a:cubicBezTo>
                  <a:pt x="1947031" y="-16571"/>
                  <a:pt x="2235439" y="-16093"/>
                  <a:pt x="2383945" y="0"/>
                </a:cubicBezTo>
                <a:cubicBezTo>
                  <a:pt x="2532451" y="16093"/>
                  <a:pt x="2793512" y="-8101"/>
                  <a:pt x="2970570" y="0"/>
                </a:cubicBezTo>
                <a:cubicBezTo>
                  <a:pt x="3147628" y="8101"/>
                  <a:pt x="3437978" y="-20304"/>
                  <a:pt x="3744416" y="0"/>
                </a:cubicBezTo>
                <a:cubicBezTo>
                  <a:pt x="3732759" y="193483"/>
                  <a:pt x="3759591" y="231890"/>
                  <a:pt x="3744416" y="388888"/>
                </a:cubicBezTo>
                <a:cubicBezTo>
                  <a:pt x="3729241" y="545886"/>
                  <a:pt x="3758825" y="659851"/>
                  <a:pt x="3744416" y="810184"/>
                </a:cubicBezTo>
                <a:cubicBezTo>
                  <a:pt x="3519486" y="796181"/>
                  <a:pt x="3427973" y="787892"/>
                  <a:pt x="3195235" y="810184"/>
                </a:cubicBezTo>
                <a:cubicBezTo>
                  <a:pt x="2962497" y="832476"/>
                  <a:pt x="2702273" y="809120"/>
                  <a:pt x="2571166" y="810184"/>
                </a:cubicBezTo>
                <a:cubicBezTo>
                  <a:pt x="2440059" y="811248"/>
                  <a:pt x="2116397" y="806380"/>
                  <a:pt x="1947096" y="810184"/>
                </a:cubicBezTo>
                <a:cubicBezTo>
                  <a:pt x="1777795" y="813989"/>
                  <a:pt x="1558099" y="830122"/>
                  <a:pt x="1360471" y="810184"/>
                </a:cubicBezTo>
                <a:cubicBezTo>
                  <a:pt x="1162843" y="790246"/>
                  <a:pt x="929392" y="820954"/>
                  <a:pt x="661513" y="810184"/>
                </a:cubicBezTo>
                <a:cubicBezTo>
                  <a:pt x="393634" y="799414"/>
                  <a:pt x="247374" y="809132"/>
                  <a:pt x="0" y="810184"/>
                </a:cubicBezTo>
                <a:cubicBezTo>
                  <a:pt x="-11626" y="677477"/>
                  <a:pt x="5851" y="553244"/>
                  <a:pt x="0" y="421296"/>
                </a:cubicBezTo>
                <a:cubicBezTo>
                  <a:pt x="-5851" y="289348"/>
                  <a:pt x="12947" y="185772"/>
                  <a:pt x="0" y="0"/>
                </a:cubicBezTo>
                <a:close/>
              </a:path>
            </a:pathLst>
          </a:custGeom>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849367B-13A7-4B08-928F-68DAEB124464}"/>
              </a:ext>
            </a:extLst>
          </p:cNvPr>
          <p:cNvSpPr/>
          <p:nvPr/>
        </p:nvSpPr>
        <p:spPr>
          <a:xfrm>
            <a:off x="5804821" y="5173851"/>
            <a:ext cx="365760" cy="2463"/>
          </a:xfrm>
          <a:custGeom>
            <a:avLst/>
            <a:gdLst>
              <a:gd name="connsiteX0" fmla="*/ 0 w 249382"/>
              <a:gd name="connsiteY0" fmla="*/ 0 h 2463"/>
              <a:gd name="connsiteX1" fmla="*/ 249382 w 249382"/>
              <a:gd name="connsiteY1" fmla="*/ 0 h 2463"/>
            </a:gdLst>
            <a:ahLst/>
            <a:cxnLst>
              <a:cxn ang="0">
                <a:pos x="connsiteX0" y="connsiteY0"/>
              </a:cxn>
              <a:cxn ang="0">
                <a:pos x="connsiteX1" y="connsiteY1"/>
              </a:cxn>
            </a:cxnLst>
            <a:rect l="l" t="t" r="r" b="b"/>
            <a:pathLst>
              <a:path w="249382" h="2463">
                <a:moveTo>
                  <a:pt x="0" y="0"/>
                </a:moveTo>
                <a:cubicBezTo>
                  <a:pt x="83127" y="0"/>
                  <a:pt x="171797" y="5542"/>
                  <a:pt x="249382" y="0"/>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707D9F2-E343-4CA2-A3FE-32B4ED0F354C}"/>
              </a:ext>
            </a:extLst>
          </p:cNvPr>
          <p:cNvSpPr txBox="1"/>
          <p:nvPr/>
        </p:nvSpPr>
        <p:spPr>
          <a:xfrm>
            <a:off x="5524927" y="4809997"/>
            <a:ext cx="744869" cy="369332"/>
          </a:xfrm>
          <a:prstGeom prst="rect">
            <a:avLst/>
          </a:prstGeom>
          <a:noFill/>
        </p:spPr>
        <p:txBody>
          <a:bodyPr wrap="square">
            <a:spAutoFit/>
          </a:bodyPr>
          <a:lstStyle/>
          <a:p>
            <a:r>
              <a:rPr lang="en-US">
                <a:latin typeface="Fira Code" pitchFamily="1" charset="0"/>
                <a:ea typeface="Fira Code" pitchFamily="1" charset="0"/>
                <a:cs typeface="Fira Code" pitchFamily="1" charset="0"/>
              </a:rPr>
              <a:t>a:T</a:t>
            </a:r>
            <a:endParaRPr lang="en-US"/>
          </a:p>
        </p:txBody>
      </p:sp>
      <p:sp>
        <p:nvSpPr>
          <p:cNvPr id="21" name="Freeform: Shape 20">
            <a:extLst>
              <a:ext uri="{FF2B5EF4-FFF2-40B4-BE49-F238E27FC236}">
                <a16:creationId xmlns:a16="http://schemas.microsoft.com/office/drawing/2014/main" id="{88EF5BE2-40C8-4AD0-956C-92261190731C}"/>
              </a:ext>
            </a:extLst>
          </p:cNvPr>
          <p:cNvSpPr/>
          <p:nvPr/>
        </p:nvSpPr>
        <p:spPr>
          <a:xfrm>
            <a:off x="9996551" y="5173851"/>
            <a:ext cx="365760" cy="2463"/>
          </a:xfrm>
          <a:custGeom>
            <a:avLst/>
            <a:gdLst>
              <a:gd name="connsiteX0" fmla="*/ 0 w 249382"/>
              <a:gd name="connsiteY0" fmla="*/ 0 h 2463"/>
              <a:gd name="connsiteX1" fmla="*/ 249382 w 249382"/>
              <a:gd name="connsiteY1" fmla="*/ 0 h 2463"/>
            </a:gdLst>
            <a:ahLst/>
            <a:cxnLst>
              <a:cxn ang="0">
                <a:pos x="connsiteX0" y="connsiteY0"/>
              </a:cxn>
              <a:cxn ang="0">
                <a:pos x="connsiteX1" y="connsiteY1"/>
              </a:cxn>
            </a:cxnLst>
            <a:rect l="l" t="t" r="r" b="b"/>
            <a:pathLst>
              <a:path w="249382" h="2463">
                <a:moveTo>
                  <a:pt x="0" y="0"/>
                </a:moveTo>
                <a:cubicBezTo>
                  <a:pt x="83127" y="0"/>
                  <a:pt x="171797" y="5542"/>
                  <a:pt x="249382" y="0"/>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F666A0F-8BA0-4032-8C87-2EF5429011FA}"/>
              </a:ext>
            </a:extLst>
          </p:cNvPr>
          <p:cNvSpPr txBox="1"/>
          <p:nvPr/>
        </p:nvSpPr>
        <p:spPr>
          <a:xfrm>
            <a:off x="9989295" y="4809997"/>
            <a:ext cx="733056" cy="369332"/>
          </a:xfrm>
          <a:prstGeom prst="rect">
            <a:avLst/>
          </a:prstGeom>
          <a:noFill/>
        </p:spPr>
        <p:txBody>
          <a:bodyPr wrap="square">
            <a:spAutoFit/>
          </a:bodyPr>
          <a:lstStyle/>
          <a:p>
            <a:r>
              <a:rPr lang="en-US">
                <a:latin typeface="Fira Code" pitchFamily="1" charset="0"/>
                <a:ea typeface="Fira Code" pitchFamily="1" charset="0"/>
                <a:cs typeface="Fira Code" pitchFamily="1" charset="0"/>
              </a:rPr>
              <a:t>b:T</a:t>
            </a:r>
            <a:endParaRPr lang="en-US"/>
          </a:p>
        </p:txBody>
      </p:sp>
      <p:sp>
        <p:nvSpPr>
          <p:cNvPr id="23" name="Rectangle: Rounded Corners 22">
            <a:extLst>
              <a:ext uri="{FF2B5EF4-FFF2-40B4-BE49-F238E27FC236}">
                <a16:creationId xmlns:a16="http://schemas.microsoft.com/office/drawing/2014/main" id="{7BF997BC-A6C1-4859-A724-FA8EC516EC4A}"/>
              </a:ext>
            </a:extLst>
          </p:cNvPr>
          <p:cNvSpPr/>
          <p:nvPr/>
        </p:nvSpPr>
        <p:spPr>
          <a:xfrm>
            <a:off x="6222718" y="4878428"/>
            <a:ext cx="3635538" cy="504056"/>
          </a:xfrm>
          <a:custGeom>
            <a:avLst/>
            <a:gdLst>
              <a:gd name="connsiteX0" fmla="*/ 0 w 3635538"/>
              <a:gd name="connsiteY0" fmla="*/ 84011 h 504056"/>
              <a:gd name="connsiteX1" fmla="*/ 84011 w 3635538"/>
              <a:gd name="connsiteY1" fmla="*/ 0 h 504056"/>
              <a:gd name="connsiteX2" fmla="*/ 708164 w 3635538"/>
              <a:gd name="connsiteY2" fmla="*/ 0 h 504056"/>
              <a:gd name="connsiteX3" fmla="*/ 1401667 w 3635538"/>
              <a:gd name="connsiteY3" fmla="*/ 0 h 504056"/>
              <a:gd name="connsiteX4" fmla="*/ 2025820 w 3635538"/>
              <a:gd name="connsiteY4" fmla="*/ 0 h 504056"/>
              <a:gd name="connsiteX5" fmla="*/ 2719323 w 3635538"/>
              <a:gd name="connsiteY5" fmla="*/ 0 h 504056"/>
              <a:gd name="connsiteX6" fmla="*/ 3551527 w 3635538"/>
              <a:gd name="connsiteY6" fmla="*/ 0 h 504056"/>
              <a:gd name="connsiteX7" fmla="*/ 3635538 w 3635538"/>
              <a:gd name="connsiteY7" fmla="*/ 84011 h 504056"/>
              <a:gd name="connsiteX8" fmla="*/ 3635538 w 3635538"/>
              <a:gd name="connsiteY8" fmla="*/ 420045 h 504056"/>
              <a:gd name="connsiteX9" fmla="*/ 3551527 w 3635538"/>
              <a:gd name="connsiteY9" fmla="*/ 504056 h 504056"/>
              <a:gd name="connsiteX10" fmla="*/ 2892699 w 3635538"/>
              <a:gd name="connsiteY10" fmla="*/ 504056 h 504056"/>
              <a:gd name="connsiteX11" fmla="*/ 2303221 w 3635538"/>
              <a:gd name="connsiteY11" fmla="*/ 504056 h 504056"/>
              <a:gd name="connsiteX12" fmla="*/ 1575043 w 3635538"/>
              <a:gd name="connsiteY12" fmla="*/ 504056 h 504056"/>
              <a:gd name="connsiteX13" fmla="*/ 950890 w 3635538"/>
              <a:gd name="connsiteY13" fmla="*/ 504056 h 504056"/>
              <a:gd name="connsiteX14" fmla="*/ 84011 w 3635538"/>
              <a:gd name="connsiteY14" fmla="*/ 504056 h 504056"/>
              <a:gd name="connsiteX15" fmla="*/ 0 w 3635538"/>
              <a:gd name="connsiteY15" fmla="*/ 420045 h 504056"/>
              <a:gd name="connsiteX16" fmla="*/ 0 w 3635538"/>
              <a:gd name="connsiteY16" fmla="*/ 84011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5538" h="504056" fill="none" extrusionOk="0">
                <a:moveTo>
                  <a:pt x="0" y="84011"/>
                </a:moveTo>
                <a:cubicBezTo>
                  <a:pt x="-2473" y="42035"/>
                  <a:pt x="45151" y="5602"/>
                  <a:pt x="84011" y="0"/>
                </a:cubicBezTo>
                <a:cubicBezTo>
                  <a:pt x="377098" y="19262"/>
                  <a:pt x="409376" y="-12634"/>
                  <a:pt x="708164" y="0"/>
                </a:cubicBezTo>
                <a:cubicBezTo>
                  <a:pt x="1006952" y="12634"/>
                  <a:pt x="1119037" y="-32502"/>
                  <a:pt x="1401667" y="0"/>
                </a:cubicBezTo>
                <a:cubicBezTo>
                  <a:pt x="1684297" y="32502"/>
                  <a:pt x="1817071" y="-8101"/>
                  <a:pt x="2025820" y="0"/>
                </a:cubicBezTo>
                <a:cubicBezTo>
                  <a:pt x="2234569" y="8101"/>
                  <a:pt x="2392312" y="2677"/>
                  <a:pt x="2719323" y="0"/>
                </a:cubicBezTo>
                <a:cubicBezTo>
                  <a:pt x="3046334" y="-2677"/>
                  <a:pt x="3236339" y="28077"/>
                  <a:pt x="3551527" y="0"/>
                </a:cubicBezTo>
                <a:cubicBezTo>
                  <a:pt x="3599991" y="-6356"/>
                  <a:pt x="3640934" y="43448"/>
                  <a:pt x="3635538" y="84011"/>
                </a:cubicBezTo>
                <a:cubicBezTo>
                  <a:pt x="3647394" y="176035"/>
                  <a:pt x="3631823" y="313590"/>
                  <a:pt x="3635538" y="420045"/>
                </a:cubicBezTo>
                <a:cubicBezTo>
                  <a:pt x="3634996" y="455190"/>
                  <a:pt x="3603811" y="507764"/>
                  <a:pt x="3551527" y="504056"/>
                </a:cubicBezTo>
                <a:cubicBezTo>
                  <a:pt x="3338959" y="499458"/>
                  <a:pt x="3180967" y="489194"/>
                  <a:pt x="2892699" y="504056"/>
                </a:cubicBezTo>
                <a:cubicBezTo>
                  <a:pt x="2604431" y="518918"/>
                  <a:pt x="2447133" y="501319"/>
                  <a:pt x="2303221" y="504056"/>
                </a:cubicBezTo>
                <a:cubicBezTo>
                  <a:pt x="2159309" y="506793"/>
                  <a:pt x="1897306" y="473908"/>
                  <a:pt x="1575043" y="504056"/>
                </a:cubicBezTo>
                <a:cubicBezTo>
                  <a:pt x="1252780" y="534204"/>
                  <a:pt x="1168697" y="484149"/>
                  <a:pt x="950890" y="504056"/>
                </a:cubicBezTo>
                <a:cubicBezTo>
                  <a:pt x="733083" y="523963"/>
                  <a:pt x="362341" y="521165"/>
                  <a:pt x="84011" y="504056"/>
                </a:cubicBezTo>
                <a:cubicBezTo>
                  <a:pt x="39379" y="496349"/>
                  <a:pt x="-1801" y="466385"/>
                  <a:pt x="0" y="420045"/>
                </a:cubicBezTo>
                <a:cubicBezTo>
                  <a:pt x="13332" y="288517"/>
                  <a:pt x="11126" y="157185"/>
                  <a:pt x="0" y="84011"/>
                </a:cubicBezTo>
                <a:close/>
              </a:path>
              <a:path w="3635538" h="504056" stroke="0" extrusionOk="0">
                <a:moveTo>
                  <a:pt x="0" y="84011"/>
                </a:moveTo>
                <a:cubicBezTo>
                  <a:pt x="-8565" y="32330"/>
                  <a:pt x="32095" y="2071"/>
                  <a:pt x="84011" y="0"/>
                </a:cubicBezTo>
                <a:cubicBezTo>
                  <a:pt x="303676" y="-33698"/>
                  <a:pt x="501761" y="-20102"/>
                  <a:pt x="846865" y="0"/>
                </a:cubicBezTo>
                <a:cubicBezTo>
                  <a:pt x="1191969" y="20102"/>
                  <a:pt x="1310606" y="-20706"/>
                  <a:pt x="1505693" y="0"/>
                </a:cubicBezTo>
                <a:cubicBezTo>
                  <a:pt x="1700780" y="20706"/>
                  <a:pt x="1834526" y="-5720"/>
                  <a:pt x="2129845" y="0"/>
                </a:cubicBezTo>
                <a:cubicBezTo>
                  <a:pt x="2425164" y="5720"/>
                  <a:pt x="2636962" y="19302"/>
                  <a:pt x="2858024" y="0"/>
                </a:cubicBezTo>
                <a:cubicBezTo>
                  <a:pt x="3079086" y="-19302"/>
                  <a:pt x="3261682" y="5706"/>
                  <a:pt x="3551527" y="0"/>
                </a:cubicBezTo>
                <a:cubicBezTo>
                  <a:pt x="3603857" y="-9654"/>
                  <a:pt x="3626905" y="45200"/>
                  <a:pt x="3635538" y="84011"/>
                </a:cubicBezTo>
                <a:cubicBezTo>
                  <a:pt x="3646301" y="244754"/>
                  <a:pt x="3632770" y="345982"/>
                  <a:pt x="3635538" y="420045"/>
                </a:cubicBezTo>
                <a:cubicBezTo>
                  <a:pt x="3642767" y="468181"/>
                  <a:pt x="3592121" y="503117"/>
                  <a:pt x="3551527" y="504056"/>
                </a:cubicBezTo>
                <a:cubicBezTo>
                  <a:pt x="3209110" y="521631"/>
                  <a:pt x="3136419" y="496144"/>
                  <a:pt x="2858024" y="504056"/>
                </a:cubicBezTo>
                <a:cubicBezTo>
                  <a:pt x="2579629" y="511968"/>
                  <a:pt x="2461151" y="526485"/>
                  <a:pt x="2199196" y="504056"/>
                </a:cubicBezTo>
                <a:cubicBezTo>
                  <a:pt x="1937241" y="481627"/>
                  <a:pt x="1743846" y="524844"/>
                  <a:pt x="1436342" y="504056"/>
                </a:cubicBezTo>
                <a:cubicBezTo>
                  <a:pt x="1128838" y="483268"/>
                  <a:pt x="924578" y="526358"/>
                  <a:pt x="673489" y="504056"/>
                </a:cubicBezTo>
                <a:cubicBezTo>
                  <a:pt x="422400" y="481754"/>
                  <a:pt x="287067" y="493939"/>
                  <a:pt x="84011" y="504056"/>
                </a:cubicBezTo>
                <a:cubicBezTo>
                  <a:pt x="31053" y="497875"/>
                  <a:pt x="-4991" y="458982"/>
                  <a:pt x="0" y="420045"/>
                </a:cubicBezTo>
                <a:cubicBezTo>
                  <a:pt x="-8694" y="339643"/>
                  <a:pt x="-8491" y="156662"/>
                  <a:pt x="0" y="84011"/>
                </a:cubicBezTo>
                <a:close/>
              </a:path>
            </a:pathLst>
          </a:custGeom>
          <a:solidFill>
            <a:schemeClr val="bg1"/>
          </a:solidFill>
          <a:ln>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method </a:t>
            </a:r>
            <a:r>
              <a:rPr lang="en-US">
                <a:solidFill>
                  <a:schemeClr val="tx1"/>
                </a:solidFill>
                <a:latin typeface="Fira Code" pitchFamily="1" charset="0"/>
                <a:ea typeface="Fira Code" pitchFamily="1" charset="0"/>
                <a:cs typeface="Fira Code" pitchFamily="1" charset="0"/>
              </a:rPr>
              <a:t>run</a:t>
            </a:r>
          </a:p>
        </p:txBody>
      </p:sp>
      <p:sp>
        <p:nvSpPr>
          <p:cNvPr id="24" name="TextBox 23">
            <a:extLst>
              <a:ext uri="{FF2B5EF4-FFF2-40B4-BE49-F238E27FC236}">
                <a16:creationId xmlns:a16="http://schemas.microsoft.com/office/drawing/2014/main" id="{CC36CA95-8C20-4DE3-9B1A-587A723C5148}"/>
              </a:ext>
            </a:extLst>
          </p:cNvPr>
          <p:cNvSpPr txBox="1"/>
          <p:nvPr/>
        </p:nvSpPr>
        <p:spPr>
          <a:xfrm>
            <a:off x="8800178" y="4274349"/>
            <a:ext cx="744869" cy="369332"/>
          </a:xfrm>
          <a:prstGeom prst="rect">
            <a:avLst/>
          </a:prstGeom>
          <a:noFill/>
        </p:spPr>
        <p:txBody>
          <a:bodyPr wrap="square">
            <a:spAutoFit/>
          </a:bodyPr>
          <a:lstStyle/>
          <a:p>
            <a:r>
              <a:rPr lang="en-US"/>
              <a:t>A2B</a:t>
            </a:r>
          </a:p>
        </p:txBody>
      </p:sp>
      <p:sp>
        <p:nvSpPr>
          <p:cNvPr id="25" name="TextBox 24">
            <a:extLst>
              <a:ext uri="{FF2B5EF4-FFF2-40B4-BE49-F238E27FC236}">
                <a16:creationId xmlns:a16="http://schemas.microsoft.com/office/drawing/2014/main" id="{4E1FA98C-91A2-457E-B7C7-06F4C00C417A}"/>
              </a:ext>
            </a:extLst>
          </p:cNvPr>
          <p:cNvSpPr txBox="1"/>
          <p:nvPr/>
        </p:nvSpPr>
        <p:spPr>
          <a:xfrm>
            <a:off x="7995441" y="4274349"/>
            <a:ext cx="927479" cy="369332"/>
          </a:xfrm>
          <a:prstGeom prst="rect">
            <a:avLst/>
          </a:prstGeom>
          <a:noFill/>
        </p:spPr>
        <p:txBody>
          <a:bodyPr wrap="square">
            <a:spAutoFit/>
          </a:bodyPr>
          <a:lstStyle/>
          <a:p>
            <a:r>
              <a:rPr lang="en-US"/>
              <a:t>add1 of</a:t>
            </a:r>
          </a:p>
        </p:txBody>
      </p:sp>
      <p:sp>
        <p:nvSpPr>
          <p:cNvPr id="26" name="TextBox 25">
            <a:extLst>
              <a:ext uri="{FF2B5EF4-FFF2-40B4-BE49-F238E27FC236}">
                <a16:creationId xmlns:a16="http://schemas.microsoft.com/office/drawing/2014/main" id="{FCF08C79-0D7F-4A97-BF85-658423415DFC}"/>
              </a:ext>
            </a:extLst>
          </p:cNvPr>
          <p:cNvSpPr txBox="1"/>
          <p:nvPr/>
        </p:nvSpPr>
        <p:spPr>
          <a:xfrm>
            <a:off x="5489754" y="4237510"/>
            <a:ext cx="1183337" cy="369332"/>
          </a:xfrm>
          <a:prstGeom prst="rect">
            <a:avLst/>
          </a:prstGeom>
          <a:noFill/>
        </p:spPr>
        <p:txBody>
          <a:bodyPr wrap="none" rtlCol="0">
            <a:spAutoFit/>
          </a:bodyPr>
          <a:lstStyle/>
          <a:p>
            <a:r>
              <a:rPr lang="en-US" altLang="zh-CN">
                <a:latin typeface="Fira Code" pitchFamily="1" charset="0"/>
                <a:ea typeface="Fira Code" pitchFamily="1" charset="0"/>
                <a:cs typeface="Fira Code" pitchFamily="1" charset="0"/>
              </a:rPr>
              <a:t>UInt(4)</a:t>
            </a:r>
            <a:endParaRPr lang="en-US">
              <a:latin typeface="Fira Code" pitchFamily="1" charset="0"/>
              <a:ea typeface="Fira Code" pitchFamily="1" charset="0"/>
              <a:cs typeface="Fira Code" pitchFamily="1" charset="0"/>
            </a:endParaRPr>
          </a:p>
        </p:txBody>
      </p:sp>
      <p:sp>
        <p:nvSpPr>
          <p:cNvPr id="27" name="TextBox 26">
            <a:extLst>
              <a:ext uri="{FF2B5EF4-FFF2-40B4-BE49-F238E27FC236}">
                <a16:creationId xmlns:a16="http://schemas.microsoft.com/office/drawing/2014/main" id="{236E8296-3995-4A38-B4D9-3970C99553A4}"/>
              </a:ext>
            </a:extLst>
          </p:cNvPr>
          <p:cNvSpPr txBox="1"/>
          <p:nvPr/>
        </p:nvSpPr>
        <p:spPr>
          <a:xfrm>
            <a:off x="8839519" y="4930633"/>
            <a:ext cx="898003" cy="369332"/>
          </a:xfrm>
          <a:prstGeom prst="rect">
            <a:avLst/>
          </a:prstGeom>
          <a:noFill/>
        </p:spPr>
        <p:txBody>
          <a:bodyPr wrap="none" rtlCol="0">
            <a:spAutoFit/>
          </a:bodyPr>
          <a:lstStyle/>
          <a:p>
            <a:r>
              <a:rPr lang="en-US">
                <a:latin typeface="Fira Code" pitchFamily="1" charset="0"/>
                <a:ea typeface="Fira Code" pitchFamily="1" charset="0"/>
                <a:cs typeface="Fira Code" pitchFamily="1" charset="0"/>
              </a:rPr>
              <a:t>b=a+1</a:t>
            </a:r>
          </a:p>
        </p:txBody>
      </p:sp>
      <p:sp>
        <p:nvSpPr>
          <p:cNvPr id="28" name="Freeform: Shape 27">
            <a:extLst>
              <a:ext uri="{FF2B5EF4-FFF2-40B4-BE49-F238E27FC236}">
                <a16:creationId xmlns:a16="http://schemas.microsoft.com/office/drawing/2014/main" id="{AD039AEC-2D47-4E0B-A329-4CE8D898AC83}"/>
              </a:ext>
            </a:extLst>
          </p:cNvPr>
          <p:cNvSpPr/>
          <p:nvPr/>
        </p:nvSpPr>
        <p:spPr>
          <a:xfrm>
            <a:off x="5954216" y="4561486"/>
            <a:ext cx="16625" cy="282633"/>
          </a:xfrm>
          <a:custGeom>
            <a:avLst/>
            <a:gdLst>
              <a:gd name="connsiteX0" fmla="*/ 16625 w 16625"/>
              <a:gd name="connsiteY0" fmla="*/ 0 h 282633"/>
              <a:gd name="connsiteX1" fmla="*/ 0 w 16625"/>
              <a:gd name="connsiteY1" fmla="*/ 282633 h 282633"/>
            </a:gdLst>
            <a:ahLst/>
            <a:cxnLst>
              <a:cxn ang="0">
                <a:pos x="connsiteX0" y="connsiteY0"/>
              </a:cxn>
              <a:cxn ang="0">
                <a:pos x="connsiteX1" y="connsiteY1"/>
              </a:cxn>
            </a:cxnLst>
            <a:rect l="l" t="t" r="r" b="b"/>
            <a:pathLst>
              <a:path w="16625" h="282633" extrusionOk="0">
                <a:moveTo>
                  <a:pt x="16625" y="0"/>
                </a:moveTo>
                <a:cubicBezTo>
                  <a:pt x="14270" y="73966"/>
                  <a:pt x="10336" y="174072"/>
                  <a:pt x="0" y="282633"/>
                </a:cubicBezTo>
              </a:path>
            </a:pathLst>
          </a:custGeom>
          <a:noFill/>
          <a:ln w="15875">
            <a:prstDash val="sysDash"/>
            <a:tailEnd type="arrow"/>
            <a:extLst>
              <a:ext uri="{C807C97D-BFC1-408E-A445-0C87EB9F89A2}">
                <ask:lineSketchStyleProps xmlns:ask="http://schemas.microsoft.com/office/drawing/2018/sketchyshapes" sd="1219033472">
                  <a:custGeom>
                    <a:avLst/>
                    <a:gdLst>
                      <a:gd name="connsiteX0" fmla="*/ 16625 w 16625"/>
                      <a:gd name="connsiteY0" fmla="*/ 0 h 282633"/>
                      <a:gd name="connsiteX1" fmla="*/ 0 w 16625"/>
                      <a:gd name="connsiteY1" fmla="*/ 282633 h 282633"/>
                    </a:gdLst>
                    <a:ahLst/>
                    <a:cxnLst>
                      <a:cxn ang="0">
                        <a:pos x="connsiteX0" y="connsiteY0"/>
                      </a:cxn>
                      <a:cxn ang="0">
                        <a:pos x="connsiteX1" y="connsiteY1"/>
                      </a:cxn>
                    </a:cxnLst>
                    <a:rect l="l" t="t" r="r" b="b"/>
                    <a:pathLst>
                      <a:path w="16625" h="282633">
                        <a:moveTo>
                          <a:pt x="16625" y="0"/>
                        </a:moveTo>
                        <a:lnTo>
                          <a:pt x="0" y="282633"/>
                        </a:ln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88BE55D-31AA-4264-A8EB-1135C6413CC7}"/>
              </a:ext>
            </a:extLst>
          </p:cNvPr>
          <p:cNvSpPr/>
          <p:nvPr/>
        </p:nvSpPr>
        <p:spPr>
          <a:xfrm>
            <a:off x="6635860" y="4246868"/>
            <a:ext cx="3724101" cy="547375"/>
          </a:xfrm>
          <a:custGeom>
            <a:avLst/>
            <a:gdLst>
              <a:gd name="connsiteX0" fmla="*/ 0 w 3724101"/>
              <a:gd name="connsiteY0" fmla="*/ 98487 h 547375"/>
              <a:gd name="connsiteX1" fmla="*/ 3059083 w 3724101"/>
              <a:gd name="connsiteY1" fmla="*/ 31986 h 547375"/>
              <a:gd name="connsiteX2" fmla="*/ 3724101 w 3724101"/>
              <a:gd name="connsiteY2" fmla="*/ 547375 h 547375"/>
            </a:gdLst>
            <a:ahLst/>
            <a:cxnLst>
              <a:cxn ang="0">
                <a:pos x="connsiteX0" y="connsiteY0"/>
              </a:cxn>
              <a:cxn ang="0">
                <a:pos x="connsiteX1" y="connsiteY1"/>
              </a:cxn>
              <a:cxn ang="0">
                <a:pos x="connsiteX2" y="connsiteY2"/>
              </a:cxn>
            </a:cxnLst>
            <a:rect l="l" t="t" r="r" b="b"/>
            <a:pathLst>
              <a:path w="3724101" h="547375">
                <a:moveTo>
                  <a:pt x="0" y="98487"/>
                </a:moveTo>
                <a:cubicBezTo>
                  <a:pt x="1219200" y="27829"/>
                  <a:pt x="2438400" y="-42829"/>
                  <a:pt x="3059083" y="31986"/>
                </a:cubicBezTo>
                <a:cubicBezTo>
                  <a:pt x="3679766" y="106801"/>
                  <a:pt x="3701933" y="327088"/>
                  <a:pt x="3724101" y="547375"/>
                </a:cubicBezTo>
              </a:path>
            </a:pathLst>
          </a:custGeom>
          <a:noFill/>
          <a:ln w="15875">
            <a:prstDash val="sysDash"/>
            <a:tailEnd type="arrow"/>
            <a:extLst>
              <a:ext uri="{C807C97D-BFC1-408E-A445-0C87EB9F89A2}">
                <ask:lineSketchStyleProps xmlns:ask="http://schemas.microsoft.com/office/drawing/2018/sketchyshapes" sd="2844921812">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BDF06A3-828D-4E45-B99B-E8DC688F1CDE}"/>
              </a:ext>
            </a:extLst>
          </p:cNvPr>
          <p:cNvSpPr txBox="1"/>
          <p:nvPr/>
        </p:nvSpPr>
        <p:spPr>
          <a:xfrm>
            <a:off x="3647728" y="5746338"/>
            <a:ext cx="8136904" cy="400110"/>
          </a:xfrm>
          <a:prstGeom prst="rect">
            <a:avLst/>
          </a:prstGeom>
          <a:noFill/>
        </p:spPr>
        <p:txBody>
          <a:bodyPr wrap="square" rtlCol="0">
            <a:spAutoFit/>
          </a:bodyPr>
          <a:lstStyle/>
          <a:p>
            <a:r>
              <a:rPr lang="en-US" sz="2000"/>
              <a:t>Now, types are given, rules are filled -- Module is completely described! </a:t>
            </a:r>
          </a:p>
        </p:txBody>
      </p:sp>
      <p:pic>
        <p:nvPicPr>
          <p:cNvPr id="29" name="Content Placeholder 8">
            <a:extLst>
              <a:ext uri="{FF2B5EF4-FFF2-40B4-BE49-F238E27FC236}">
                <a16:creationId xmlns:a16="http://schemas.microsoft.com/office/drawing/2014/main" id="{03884AB9-BFBB-481E-9EE6-59D9D3ED5B3B}"/>
              </a:ext>
            </a:extLst>
          </p:cNvPr>
          <p:cNvPicPr>
            <a:picLocks noChangeAspect="1"/>
          </p:cNvPicPr>
          <p:nvPr/>
        </p:nvPicPr>
        <p:blipFill rotWithShape="1">
          <a:blip r:embed="rId3"/>
          <a:srcRect l="144" t="36080" r="-144" b="27823"/>
          <a:stretch/>
        </p:blipFill>
        <p:spPr>
          <a:xfrm>
            <a:off x="573832" y="1688614"/>
            <a:ext cx="4403525" cy="3013668"/>
          </a:xfrm>
          <a:prstGeom prst="rect">
            <a:avLst/>
          </a:prstGeom>
        </p:spPr>
      </p:pic>
      <p:sp>
        <p:nvSpPr>
          <p:cNvPr id="31" name="Freeform: Shape 30">
            <a:extLst>
              <a:ext uri="{FF2B5EF4-FFF2-40B4-BE49-F238E27FC236}">
                <a16:creationId xmlns:a16="http://schemas.microsoft.com/office/drawing/2014/main" id="{5707DF3C-BD1C-4509-89FF-42D7ECB5E86F}"/>
              </a:ext>
            </a:extLst>
          </p:cNvPr>
          <p:cNvSpPr/>
          <p:nvPr/>
        </p:nvSpPr>
        <p:spPr>
          <a:xfrm rot="337262">
            <a:off x="2667000" y="1936774"/>
            <a:ext cx="3619500" cy="114300"/>
          </a:xfrm>
          <a:custGeom>
            <a:avLst/>
            <a:gdLst>
              <a:gd name="connsiteX0" fmla="*/ 3619500 w 3619500"/>
              <a:gd name="connsiteY0" fmla="*/ 0 h 114300"/>
              <a:gd name="connsiteX1" fmla="*/ 3030039 w 3619500"/>
              <a:gd name="connsiteY1" fmla="*/ 18615 h 114300"/>
              <a:gd name="connsiteX2" fmla="*/ 2585357 w 3619500"/>
              <a:gd name="connsiteY2" fmla="*/ 32657 h 114300"/>
              <a:gd name="connsiteX3" fmla="*/ 2140676 w 3619500"/>
              <a:gd name="connsiteY3" fmla="*/ 46700 h 114300"/>
              <a:gd name="connsiteX4" fmla="*/ 1623604 w 3619500"/>
              <a:gd name="connsiteY4" fmla="*/ 63028 h 114300"/>
              <a:gd name="connsiteX5" fmla="*/ 1070338 w 3619500"/>
              <a:gd name="connsiteY5" fmla="*/ 80500 h 114300"/>
              <a:gd name="connsiteX6" fmla="*/ 661851 w 3619500"/>
              <a:gd name="connsiteY6" fmla="*/ 93399 h 114300"/>
              <a:gd name="connsiteX7" fmla="*/ 0 w 3619500"/>
              <a:gd name="connsiteY7"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0" h="114300" fill="none" extrusionOk="0">
                <a:moveTo>
                  <a:pt x="3619500" y="0"/>
                </a:moveTo>
                <a:cubicBezTo>
                  <a:pt x="3327614" y="27093"/>
                  <a:pt x="3208717" y="-49015"/>
                  <a:pt x="3030039" y="18615"/>
                </a:cubicBezTo>
                <a:cubicBezTo>
                  <a:pt x="2851361" y="86244"/>
                  <a:pt x="2764205" y="-745"/>
                  <a:pt x="2585357" y="32657"/>
                </a:cubicBezTo>
                <a:cubicBezTo>
                  <a:pt x="2406509" y="66059"/>
                  <a:pt x="2281977" y="26433"/>
                  <a:pt x="2140676" y="46700"/>
                </a:cubicBezTo>
                <a:cubicBezTo>
                  <a:pt x="1999375" y="66967"/>
                  <a:pt x="1805300" y="33980"/>
                  <a:pt x="1623604" y="63028"/>
                </a:cubicBezTo>
                <a:cubicBezTo>
                  <a:pt x="1441908" y="92077"/>
                  <a:pt x="1306231" y="71769"/>
                  <a:pt x="1070338" y="80500"/>
                </a:cubicBezTo>
                <a:cubicBezTo>
                  <a:pt x="834445" y="89230"/>
                  <a:pt x="810431" y="73586"/>
                  <a:pt x="661851" y="93399"/>
                </a:cubicBezTo>
                <a:cubicBezTo>
                  <a:pt x="513271" y="113212"/>
                  <a:pt x="234850" y="68721"/>
                  <a:pt x="0" y="114300"/>
                </a:cubicBezTo>
              </a:path>
              <a:path w="3619500" h="114300" stroke="0" extrusionOk="0">
                <a:moveTo>
                  <a:pt x="3619500" y="0"/>
                </a:moveTo>
                <a:cubicBezTo>
                  <a:pt x="3414008" y="48576"/>
                  <a:pt x="3324205" y="-20482"/>
                  <a:pt x="3138624" y="15186"/>
                </a:cubicBezTo>
                <a:cubicBezTo>
                  <a:pt x="2953043" y="50853"/>
                  <a:pt x="2879143" y="-6244"/>
                  <a:pt x="2730137" y="28085"/>
                </a:cubicBezTo>
                <a:cubicBezTo>
                  <a:pt x="2581131" y="62414"/>
                  <a:pt x="2318707" y="16261"/>
                  <a:pt x="2140676" y="46700"/>
                </a:cubicBezTo>
                <a:cubicBezTo>
                  <a:pt x="1962645" y="77138"/>
                  <a:pt x="1782948" y="48969"/>
                  <a:pt x="1659799" y="61885"/>
                </a:cubicBezTo>
                <a:cubicBezTo>
                  <a:pt x="1536650" y="74801"/>
                  <a:pt x="1361389" y="70671"/>
                  <a:pt x="1178923" y="77071"/>
                </a:cubicBezTo>
                <a:cubicBezTo>
                  <a:pt x="996457" y="83471"/>
                  <a:pt x="714467" y="37243"/>
                  <a:pt x="589461" y="95685"/>
                </a:cubicBezTo>
                <a:cubicBezTo>
                  <a:pt x="464455" y="154127"/>
                  <a:pt x="214480" y="96646"/>
                  <a:pt x="0" y="114300"/>
                </a:cubicBezTo>
              </a:path>
            </a:pathLst>
          </a:custGeom>
          <a:ln w="25400">
            <a:tailEnd type="arrow" w="lg" len="lg"/>
            <a:extLst>
              <a:ext uri="{C807C97D-BFC1-408E-A445-0C87EB9F89A2}">
                <ask:lineSketchStyleProps xmlns:ask="http://schemas.microsoft.com/office/drawing/2018/sketchyshapes" sd="1219033472">
                  <a:custGeom>
                    <a:avLst/>
                    <a:gdLst>
                      <a:gd name="connsiteX0" fmla="*/ 3619500 w 3619500"/>
                      <a:gd name="connsiteY0" fmla="*/ 0 h 114300"/>
                      <a:gd name="connsiteX1" fmla="*/ 0 w 3619500"/>
                      <a:gd name="connsiteY1" fmla="*/ 114300 h 114300"/>
                    </a:gdLst>
                    <a:ahLst/>
                    <a:cxnLst>
                      <a:cxn ang="0">
                        <a:pos x="connsiteX0" y="connsiteY0"/>
                      </a:cxn>
                      <a:cxn ang="0">
                        <a:pos x="connsiteX1" y="connsiteY1"/>
                      </a:cxn>
                    </a:cxnLst>
                    <a:rect l="l" t="t" r="r" b="b"/>
                    <a:pathLst>
                      <a:path w="3619500" h="114300">
                        <a:moveTo>
                          <a:pt x="3619500" y="0"/>
                        </a:moveTo>
                        <a:lnTo>
                          <a:pt x="0" y="114300"/>
                        </a:lnTo>
                      </a:path>
                    </a:pathLst>
                  </a:custGeom>
                  <ask:type>
                    <ask:lineSketchScribble/>
                  </ask:type>
                </ask:lineSketchStyleProps>
              </a:ext>
            </a:extLst>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268651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30"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9AA8-C110-4EB5-B85A-4B0D11DBDFBB}"/>
              </a:ext>
            </a:extLst>
          </p:cNvPr>
          <p:cNvSpPr>
            <a:spLocks noGrp="1"/>
          </p:cNvSpPr>
          <p:nvPr>
            <p:ph type="title"/>
          </p:nvPr>
        </p:nvSpPr>
        <p:spPr/>
        <p:txBody>
          <a:bodyPr/>
          <a:lstStyle/>
          <a:p>
            <a:r>
              <a:rPr lang="en-US" sz="4000">
                <a:latin typeface="Bahnschrift Condensed" panose="020B0502040204020203" pitchFamily="34" charset="0"/>
              </a:rPr>
              <a:t>cmt2</a:t>
            </a:r>
            <a:r>
              <a:rPr lang="en-US"/>
              <a:t> generates SystemVerilog</a:t>
            </a:r>
          </a:p>
        </p:txBody>
      </p:sp>
      <p:sp>
        <p:nvSpPr>
          <p:cNvPr id="4" name="Footer Placeholder 3">
            <a:extLst>
              <a:ext uri="{FF2B5EF4-FFF2-40B4-BE49-F238E27FC236}">
                <a16:creationId xmlns:a16="http://schemas.microsoft.com/office/drawing/2014/main" id="{2BF597B0-D818-4AF2-B0C0-431D360BD80F}"/>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119C0020-1B55-4FC2-9178-259971044BF8}"/>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8" name="TextBox 7">
            <a:extLst>
              <a:ext uri="{FF2B5EF4-FFF2-40B4-BE49-F238E27FC236}">
                <a16:creationId xmlns:a16="http://schemas.microsoft.com/office/drawing/2014/main" id="{8340642E-D998-4673-9176-489DE317DD35}"/>
              </a:ext>
            </a:extLst>
          </p:cNvPr>
          <p:cNvSpPr txBox="1"/>
          <p:nvPr/>
        </p:nvSpPr>
        <p:spPr>
          <a:xfrm>
            <a:off x="7249421" y="2387180"/>
            <a:ext cx="2928046" cy="523220"/>
          </a:xfrm>
          <a:prstGeom prst="rect">
            <a:avLst/>
          </a:prstGeom>
          <a:noFill/>
        </p:spPr>
        <p:txBody>
          <a:bodyPr wrap="none" rtlCol="0">
            <a:spAutoFit/>
          </a:bodyPr>
          <a:lstStyle/>
          <a:p>
            <a:r>
              <a:rPr lang="en-US" sz="2800"/>
              <a:t>following </a:t>
            </a:r>
            <a:r>
              <a:rPr lang="en-US" sz="2400">
                <a:latin typeface="Fira Code" pitchFamily="1" charset="0"/>
                <a:ea typeface="Fira Code" pitchFamily="1" charset="0"/>
                <a:cs typeface="Fira Code" pitchFamily="1" charset="0"/>
              </a:rPr>
              <a:t>fn add1</a:t>
            </a:r>
            <a:endParaRPr lang="en-US" sz="2800">
              <a:latin typeface="Fira Code" pitchFamily="1" charset="0"/>
              <a:ea typeface="Fira Code" pitchFamily="1" charset="0"/>
              <a:cs typeface="Fira Code" pitchFamily="1" charset="0"/>
            </a:endParaRPr>
          </a:p>
        </p:txBody>
      </p:sp>
      <p:sp>
        <p:nvSpPr>
          <p:cNvPr id="10" name="TextBox 9">
            <a:extLst>
              <a:ext uri="{FF2B5EF4-FFF2-40B4-BE49-F238E27FC236}">
                <a16:creationId xmlns:a16="http://schemas.microsoft.com/office/drawing/2014/main" id="{02CAB2E2-89E8-43EA-AD88-B004D221B140}"/>
              </a:ext>
            </a:extLst>
          </p:cNvPr>
          <p:cNvSpPr txBox="1"/>
          <p:nvPr/>
        </p:nvSpPr>
        <p:spPr>
          <a:xfrm>
            <a:off x="6322450" y="3234603"/>
            <a:ext cx="4917477" cy="707886"/>
          </a:xfrm>
          <a:prstGeom prst="rect">
            <a:avLst/>
          </a:prstGeom>
          <a:noFill/>
        </p:spPr>
        <p:txBody>
          <a:bodyPr wrap="square" rtlCol="0">
            <a:spAutoFit/>
          </a:bodyPr>
          <a:lstStyle/>
          <a:p>
            <a:r>
              <a:rPr lang="en-US" altLang="zh-CN" sz="2000"/>
              <a:t>The new</a:t>
            </a:r>
            <a:r>
              <a:rPr lang="zh-CN" altLang="en-US" sz="2000"/>
              <a:t> </a:t>
            </a:r>
            <a:r>
              <a:rPr lang="en-US" altLang="zh-CN" sz="2000">
                <a:latin typeface="Fira Code" pitchFamily="1" charset="0"/>
                <a:ea typeface="Fira Code" pitchFamily="1" charset="0"/>
                <a:cs typeface="Fira Code" pitchFamily="1" charset="0"/>
              </a:rPr>
              <a:t>main</a:t>
            </a:r>
            <a:r>
              <a:rPr lang="zh-CN" altLang="en-US" sz="2000"/>
              <a:t> </a:t>
            </a:r>
            <a:r>
              <a:rPr lang="en-US" altLang="zh-CN" sz="2000"/>
              <a:t>function</a:t>
            </a:r>
            <a:r>
              <a:rPr lang="zh-CN" altLang="en-US" sz="2000"/>
              <a:t> </a:t>
            </a:r>
            <a:r>
              <a:rPr lang="en-US" altLang="zh-CN" sz="2000"/>
              <a:t>to</a:t>
            </a:r>
            <a:r>
              <a:rPr lang="zh-CN" altLang="en-US" sz="2000"/>
              <a:t> </a:t>
            </a:r>
            <a:r>
              <a:rPr lang="en-US" altLang="zh-CN" sz="2000"/>
              <a:t>call</a:t>
            </a:r>
            <a:r>
              <a:rPr lang="zh-CN" altLang="en-US" sz="2000"/>
              <a:t> </a:t>
            </a:r>
            <a:r>
              <a:rPr lang="en-US" altLang="zh-CN" sz="2000">
                <a:latin typeface="Fira Code" pitchFamily="1" charset="0"/>
                <a:ea typeface="Fira Code" pitchFamily="1" charset="0"/>
                <a:cs typeface="Fira Code" pitchFamily="1" charset="0"/>
              </a:rPr>
              <a:t>elaborate</a:t>
            </a:r>
            <a:r>
              <a:rPr lang="en-US" altLang="zh-CN" sz="2000"/>
              <a:t> for the </a:t>
            </a:r>
            <a:r>
              <a:rPr lang="en-US" altLang="zh-CN" sz="2000">
                <a:latin typeface="Fira Code" pitchFamily="1" charset="0"/>
                <a:ea typeface="Fira Code" pitchFamily="1" charset="0"/>
                <a:cs typeface="Fira Code" pitchFamily="1" charset="0"/>
              </a:rPr>
              <a:t>add1</a:t>
            </a:r>
            <a:r>
              <a:rPr lang="en-US" altLang="zh-CN" sz="2000"/>
              <a:t> module</a:t>
            </a:r>
            <a:endParaRPr lang="en-US" sz="2000"/>
          </a:p>
        </p:txBody>
      </p:sp>
      <p:sp>
        <p:nvSpPr>
          <p:cNvPr id="11" name="TextBox 10">
            <a:extLst>
              <a:ext uri="{FF2B5EF4-FFF2-40B4-BE49-F238E27FC236}">
                <a16:creationId xmlns:a16="http://schemas.microsoft.com/office/drawing/2014/main" id="{CD1A0206-CA40-4DAE-8C8F-F65A0FA63B61}"/>
              </a:ext>
            </a:extLst>
          </p:cNvPr>
          <p:cNvSpPr txBox="1"/>
          <p:nvPr/>
        </p:nvSpPr>
        <p:spPr>
          <a:xfrm>
            <a:off x="6404907" y="4371024"/>
            <a:ext cx="4810612" cy="523220"/>
          </a:xfrm>
          <a:prstGeom prst="rect">
            <a:avLst/>
          </a:prstGeom>
          <a:noFill/>
        </p:spPr>
        <p:txBody>
          <a:bodyPr wrap="none" rtlCol="0">
            <a:spAutoFit/>
          </a:bodyPr>
          <a:lstStyle/>
          <a:p>
            <a:r>
              <a:rPr lang="en-US" sz="2800"/>
              <a:t>cli</a:t>
            </a:r>
            <a:r>
              <a:rPr lang="en-US" altLang="zh-CN" sz="2800"/>
              <a:t>c</a:t>
            </a:r>
            <a:r>
              <a:rPr lang="en-US" sz="2800"/>
              <a:t>k [run] above </a:t>
            </a:r>
            <a:r>
              <a:rPr lang="en-US" sz="2400">
                <a:latin typeface="Fira Code" pitchFamily="1" charset="0"/>
                <a:ea typeface="Fira Code" pitchFamily="1" charset="0"/>
                <a:cs typeface="Fira Code" pitchFamily="1" charset="0"/>
              </a:rPr>
              <a:t>fn main</a:t>
            </a:r>
            <a:r>
              <a:rPr lang="en-US" sz="2800"/>
              <a:t>, or …</a:t>
            </a:r>
          </a:p>
        </p:txBody>
      </p:sp>
      <p:pic>
        <p:nvPicPr>
          <p:cNvPr id="12" name="Content Placeholder 8">
            <a:extLst>
              <a:ext uri="{FF2B5EF4-FFF2-40B4-BE49-F238E27FC236}">
                <a16:creationId xmlns:a16="http://schemas.microsoft.com/office/drawing/2014/main" id="{271D0E86-403B-4CED-B4BA-59FF708BC0FE}"/>
              </a:ext>
            </a:extLst>
          </p:cNvPr>
          <p:cNvPicPr>
            <a:picLocks noChangeAspect="1"/>
          </p:cNvPicPr>
          <p:nvPr/>
        </p:nvPicPr>
        <p:blipFill rotWithShape="1">
          <a:blip r:embed="rId3"/>
          <a:srcRect l="144" t="68806" r="-144" b="8413"/>
          <a:stretch/>
        </p:blipFill>
        <p:spPr>
          <a:xfrm>
            <a:off x="573832" y="2478038"/>
            <a:ext cx="5536165" cy="2391122"/>
          </a:xfrm>
          <a:prstGeom prst="rect">
            <a:avLst/>
          </a:prstGeom>
        </p:spPr>
      </p:pic>
      <p:sp>
        <p:nvSpPr>
          <p:cNvPr id="9" name="Freeform: Shape 8">
            <a:extLst>
              <a:ext uri="{FF2B5EF4-FFF2-40B4-BE49-F238E27FC236}">
                <a16:creationId xmlns:a16="http://schemas.microsoft.com/office/drawing/2014/main" id="{4FFC36E5-F74D-4369-B578-76AACA239FCC}"/>
              </a:ext>
            </a:extLst>
          </p:cNvPr>
          <p:cNvSpPr/>
          <p:nvPr/>
        </p:nvSpPr>
        <p:spPr>
          <a:xfrm>
            <a:off x="4562885" y="2623258"/>
            <a:ext cx="2651760" cy="114300"/>
          </a:xfrm>
          <a:custGeom>
            <a:avLst/>
            <a:gdLst>
              <a:gd name="connsiteX0" fmla="*/ 2651760 w 2651760"/>
              <a:gd name="connsiteY0" fmla="*/ 0 h 114300"/>
              <a:gd name="connsiteX1" fmla="*/ 2068373 w 2651760"/>
              <a:gd name="connsiteY1" fmla="*/ 25146 h 114300"/>
              <a:gd name="connsiteX2" fmla="*/ 1538021 w 2651760"/>
              <a:gd name="connsiteY2" fmla="*/ 48006 h 114300"/>
              <a:gd name="connsiteX3" fmla="*/ 1007669 w 2651760"/>
              <a:gd name="connsiteY3" fmla="*/ 70866 h 114300"/>
              <a:gd name="connsiteX4" fmla="*/ 530352 w 2651760"/>
              <a:gd name="connsiteY4" fmla="*/ 91440 h 114300"/>
              <a:gd name="connsiteX5" fmla="*/ 0 w 2651760"/>
              <a:gd name="connsiteY5"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1760" h="114300" fill="none" extrusionOk="0">
                <a:moveTo>
                  <a:pt x="2651760" y="0"/>
                </a:moveTo>
                <a:cubicBezTo>
                  <a:pt x="2415768" y="39881"/>
                  <a:pt x="2261118" y="-5225"/>
                  <a:pt x="2068373" y="25146"/>
                </a:cubicBezTo>
                <a:cubicBezTo>
                  <a:pt x="1875628" y="55517"/>
                  <a:pt x="1668671" y="-6118"/>
                  <a:pt x="1538021" y="48006"/>
                </a:cubicBezTo>
                <a:cubicBezTo>
                  <a:pt x="1407371" y="102130"/>
                  <a:pt x="1263503" y="10481"/>
                  <a:pt x="1007669" y="70866"/>
                </a:cubicBezTo>
                <a:cubicBezTo>
                  <a:pt x="751835" y="131251"/>
                  <a:pt x="705679" y="51324"/>
                  <a:pt x="530352" y="91440"/>
                </a:cubicBezTo>
                <a:cubicBezTo>
                  <a:pt x="355025" y="131556"/>
                  <a:pt x="140818" y="50728"/>
                  <a:pt x="0" y="114300"/>
                </a:cubicBezTo>
              </a:path>
              <a:path w="2651760" h="114300" stroke="0" extrusionOk="0">
                <a:moveTo>
                  <a:pt x="2651760" y="0"/>
                </a:moveTo>
                <a:cubicBezTo>
                  <a:pt x="2504903" y="32518"/>
                  <a:pt x="2266407" y="-28216"/>
                  <a:pt x="2147926" y="21717"/>
                </a:cubicBezTo>
                <a:cubicBezTo>
                  <a:pt x="2029445" y="71650"/>
                  <a:pt x="1800122" y="-255"/>
                  <a:pt x="1697126" y="41148"/>
                </a:cubicBezTo>
                <a:cubicBezTo>
                  <a:pt x="1594130" y="82551"/>
                  <a:pt x="1231438" y="-7942"/>
                  <a:pt x="1113739" y="66294"/>
                </a:cubicBezTo>
                <a:cubicBezTo>
                  <a:pt x="996040" y="140530"/>
                  <a:pt x="782701" y="41568"/>
                  <a:pt x="609905" y="88011"/>
                </a:cubicBezTo>
                <a:cubicBezTo>
                  <a:pt x="437109" y="134454"/>
                  <a:pt x="128954" y="94206"/>
                  <a:pt x="0" y="114300"/>
                </a:cubicBezTo>
              </a:path>
            </a:pathLst>
          </a:custGeom>
          <a:ln w="25400">
            <a:tailEnd type="arrow" w="lg" len="lg"/>
            <a:extLst>
              <a:ext uri="{C807C97D-BFC1-408E-A445-0C87EB9F89A2}">
                <ask:lineSketchStyleProps xmlns:ask="http://schemas.microsoft.com/office/drawing/2018/sketchyshapes" sd="1219033472">
                  <a:custGeom>
                    <a:avLst/>
                    <a:gdLst>
                      <a:gd name="connsiteX0" fmla="*/ 3619500 w 3619500"/>
                      <a:gd name="connsiteY0" fmla="*/ 0 h 114300"/>
                      <a:gd name="connsiteX1" fmla="*/ 0 w 3619500"/>
                      <a:gd name="connsiteY1" fmla="*/ 114300 h 114300"/>
                    </a:gdLst>
                    <a:ahLst/>
                    <a:cxnLst>
                      <a:cxn ang="0">
                        <a:pos x="connsiteX0" y="connsiteY0"/>
                      </a:cxn>
                      <a:cxn ang="0">
                        <a:pos x="connsiteX1" y="connsiteY1"/>
                      </a:cxn>
                    </a:cxnLst>
                    <a:rect l="l" t="t" r="r" b="b"/>
                    <a:pathLst>
                      <a:path w="3619500" h="114300">
                        <a:moveTo>
                          <a:pt x="3619500" y="0"/>
                        </a:moveTo>
                        <a:lnTo>
                          <a:pt x="0" y="114300"/>
                        </a:lnTo>
                      </a:path>
                    </a:pathLst>
                  </a:custGeom>
                  <ask:type>
                    <ask:lineSketchScribble/>
                  </ask:type>
                </ask:lineSketchStyleProps>
              </a:ext>
            </a:extLst>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2EE5A49-FE0F-47B7-B2E6-AA9BFD97679B}"/>
              </a:ext>
            </a:extLst>
          </p:cNvPr>
          <p:cNvSpPr txBox="1"/>
          <p:nvPr/>
        </p:nvSpPr>
        <p:spPr>
          <a:xfrm>
            <a:off x="5663952" y="5097980"/>
            <a:ext cx="6120679" cy="954107"/>
          </a:xfrm>
          <a:custGeom>
            <a:avLst/>
            <a:gdLst>
              <a:gd name="connsiteX0" fmla="*/ 0 w 6120679"/>
              <a:gd name="connsiteY0" fmla="*/ 0 h 954107"/>
              <a:gd name="connsiteX1" fmla="*/ 6120679 w 6120679"/>
              <a:gd name="connsiteY1" fmla="*/ 0 h 954107"/>
              <a:gd name="connsiteX2" fmla="*/ 6120679 w 6120679"/>
              <a:gd name="connsiteY2" fmla="*/ 954107 h 954107"/>
              <a:gd name="connsiteX3" fmla="*/ 0 w 6120679"/>
              <a:gd name="connsiteY3" fmla="*/ 954107 h 954107"/>
              <a:gd name="connsiteX4" fmla="*/ 0 w 612067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0679" h="954107" fill="none" extrusionOk="0">
                <a:moveTo>
                  <a:pt x="0" y="0"/>
                </a:moveTo>
                <a:cubicBezTo>
                  <a:pt x="1388485" y="-86956"/>
                  <a:pt x="4130384" y="-19116"/>
                  <a:pt x="6120679" y="0"/>
                </a:cubicBezTo>
                <a:cubicBezTo>
                  <a:pt x="6104198" y="102934"/>
                  <a:pt x="6178861" y="744870"/>
                  <a:pt x="6120679" y="954107"/>
                </a:cubicBezTo>
                <a:cubicBezTo>
                  <a:pt x="3530349" y="874415"/>
                  <a:pt x="1879880" y="947980"/>
                  <a:pt x="0" y="954107"/>
                </a:cubicBezTo>
                <a:cubicBezTo>
                  <a:pt x="23141" y="845472"/>
                  <a:pt x="56763" y="217876"/>
                  <a:pt x="0" y="0"/>
                </a:cubicBezTo>
                <a:close/>
              </a:path>
              <a:path w="6120679" h="954107" stroke="0" extrusionOk="0">
                <a:moveTo>
                  <a:pt x="0" y="0"/>
                </a:moveTo>
                <a:cubicBezTo>
                  <a:pt x="1257624" y="58260"/>
                  <a:pt x="5045318" y="-159265"/>
                  <a:pt x="6120679" y="0"/>
                </a:cubicBezTo>
                <a:cubicBezTo>
                  <a:pt x="6172744" y="337796"/>
                  <a:pt x="6205796" y="786738"/>
                  <a:pt x="6120679" y="954107"/>
                </a:cubicBezTo>
                <a:cubicBezTo>
                  <a:pt x="4762440" y="890890"/>
                  <a:pt x="2442210" y="1051522"/>
                  <a:pt x="0" y="954107"/>
                </a:cubicBezTo>
                <a:cubicBezTo>
                  <a:pt x="49438" y="696191"/>
                  <a:pt x="39112" y="294143"/>
                  <a:pt x="0" y="0"/>
                </a:cubicBezTo>
                <a:close/>
              </a:path>
            </a:pathLst>
          </a:custGeom>
          <a:ln>
            <a:extLst>
              <a:ext uri="{C807C97D-BFC1-408E-A445-0C87EB9F89A2}">
                <ask:lineSketchStyleProps xmlns:ask="http://schemas.microsoft.com/office/drawing/2018/sketchyshapes" sd="4293693065">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800">
                <a:solidFill>
                  <a:schemeClr val="dk1"/>
                </a:solidFill>
                <a:latin typeface="Fira Code" pitchFamily="1" charset="0"/>
                <a:ea typeface="Fira Code" pitchFamily="1" charset="0"/>
                <a:cs typeface="Fira Code" pitchFamily="1"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457200" indent="-457200">
              <a:buFont typeface="Fira Code" pitchFamily="1" charset="0"/>
              <a:buChar char="⌨"/>
            </a:pPr>
            <a:r>
              <a:rPr lang="en-US"/>
              <a:t>cargo run --example hello</a:t>
            </a:r>
          </a:p>
          <a:p>
            <a:pPr marL="457200" indent="-457200">
              <a:buFont typeface="Fira Code" pitchFamily="1" charset="0"/>
              <a:buChar char="⌨"/>
            </a:pPr>
            <a:r>
              <a:rPr lang="en-US"/>
              <a:t>cat add1.sv</a:t>
            </a:r>
          </a:p>
        </p:txBody>
      </p:sp>
    </p:spTree>
    <p:extLst>
      <p:ext uri="{BB962C8B-B14F-4D97-AF65-F5344CB8AC3E}">
        <p14:creationId xmlns:p14="http://schemas.microsoft.com/office/powerpoint/2010/main" val="225578601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41E4ED-749E-4C50-BB2A-E5E57C9813BC}"/>
              </a:ext>
            </a:extLst>
          </p:cNvPr>
          <p:cNvSpPr>
            <a:spLocks noGrp="1"/>
          </p:cNvSpPr>
          <p:nvPr>
            <p:ph type="title"/>
          </p:nvPr>
        </p:nvSpPr>
        <p:spPr/>
        <p:txBody>
          <a:bodyPr>
            <a:normAutofit/>
          </a:bodyPr>
          <a:lstStyle/>
          <a:p>
            <a:r>
              <a:rPr lang="en-US" altLang="zh-CN"/>
              <a:t>Show features by examples</a:t>
            </a:r>
            <a:endParaRPr lang="zh-CN" altLang="en-US"/>
          </a:p>
        </p:txBody>
      </p:sp>
      <p:sp>
        <p:nvSpPr>
          <p:cNvPr id="4" name="页脚占位符 3">
            <a:extLst>
              <a:ext uri="{FF2B5EF4-FFF2-40B4-BE49-F238E27FC236}">
                <a16:creationId xmlns:a16="http://schemas.microsoft.com/office/drawing/2014/main" id="{79D1C777-0F3E-4D4A-B875-C761DC7E8B12}"/>
              </a:ext>
            </a:extLst>
          </p:cNvPr>
          <p:cNvSpPr>
            <a:spLocks noGrp="1"/>
          </p:cNvSpPr>
          <p:nvPr>
            <p:ph type="ftr" sz="quarter" idx="10"/>
          </p:nvPr>
        </p:nvSpPr>
        <p:spPr/>
        <p:txBody>
          <a:bodyPr/>
          <a:lstStyle/>
          <a:p>
            <a:endParaRPr lang="en-US" altLang="zh-CN" dirty="0"/>
          </a:p>
        </p:txBody>
      </p:sp>
      <p:sp>
        <p:nvSpPr>
          <p:cNvPr id="5" name="灯片编号占位符 4">
            <a:extLst>
              <a:ext uri="{FF2B5EF4-FFF2-40B4-BE49-F238E27FC236}">
                <a16:creationId xmlns:a16="http://schemas.microsoft.com/office/drawing/2014/main" id="{86A54F97-C10E-4AE6-87C8-82364FC72D02}"/>
              </a:ext>
            </a:extLst>
          </p:cNvPr>
          <p:cNvSpPr>
            <a:spLocks noGrp="1"/>
          </p:cNvSpPr>
          <p:nvPr>
            <p:ph type="sldNum" sz="quarter" idx="11"/>
          </p:nvPr>
        </p:nvSpPr>
        <p:spPr/>
        <p:txBody>
          <a:bodyPr/>
          <a:lstStyle/>
          <a:p>
            <a:fld id="{B6F15528-21DE-4FAA-801E-634DDDAF4B2B}" type="slidenum">
              <a:rPr lang="en-US" smtClean="0"/>
              <a:pPr/>
              <a:t>19</a:t>
            </a:fld>
            <a:endParaRPr lang="en-US"/>
          </a:p>
        </p:txBody>
      </p:sp>
      <p:sp>
        <p:nvSpPr>
          <p:cNvPr id="16" name="Left Brace 15">
            <a:extLst>
              <a:ext uri="{FF2B5EF4-FFF2-40B4-BE49-F238E27FC236}">
                <a16:creationId xmlns:a16="http://schemas.microsoft.com/office/drawing/2014/main" id="{197AD42D-DEED-4E79-88B6-0CE213CD972E}"/>
              </a:ext>
            </a:extLst>
          </p:cNvPr>
          <p:cNvSpPr/>
          <p:nvPr/>
        </p:nvSpPr>
        <p:spPr>
          <a:xfrm>
            <a:off x="3794242" y="2164474"/>
            <a:ext cx="502742" cy="3860802"/>
          </a:xfrm>
          <a:custGeom>
            <a:avLst/>
            <a:gdLst>
              <a:gd name="connsiteX0" fmla="*/ 502742 w 502742"/>
              <a:gd name="connsiteY0" fmla="*/ 3860802 h 3860802"/>
              <a:gd name="connsiteX1" fmla="*/ 251371 w 502742"/>
              <a:gd name="connsiteY1" fmla="*/ 3818909 h 3860802"/>
              <a:gd name="connsiteX2" fmla="*/ 251371 w 502742"/>
              <a:gd name="connsiteY2" fmla="*/ 3166438 h 3860802"/>
              <a:gd name="connsiteX3" fmla="*/ 251371 w 502742"/>
              <a:gd name="connsiteY3" fmla="*/ 2569366 h 3860802"/>
              <a:gd name="connsiteX4" fmla="*/ 251371 w 502742"/>
              <a:gd name="connsiteY4" fmla="*/ 1972294 h 3860802"/>
              <a:gd name="connsiteX5" fmla="*/ 0 w 502742"/>
              <a:gd name="connsiteY5" fmla="*/ 1930401 h 3860802"/>
              <a:gd name="connsiteX6" fmla="*/ 251371 w 502742"/>
              <a:gd name="connsiteY6" fmla="*/ 1888508 h 3860802"/>
              <a:gd name="connsiteX7" fmla="*/ 251371 w 502742"/>
              <a:gd name="connsiteY7" fmla="*/ 1236037 h 3860802"/>
              <a:gd name="connsiteX8" fmla="*/ 251371 w 502742"/>
              <a:gd name="connsiteY8" fmla="*/ 657431 h 3860802"/>
              <a:gd name="connsiteX9" fmla="*/ 251371 w 502742"/>
              <a:gd name="connsiteY9" fmla="*/ 41893 h 3860802"/>
              <a:gd name="connsiteX10" fmla="*/ 502742 w 502742"/>
              <a:gd name="connsiteY10" fmla="*/ 0 h 3860802"/>
              <a:gd name="connsiteX11" fmla="*/ 502742 w 502742"/>
              <a:gd name="connsiteY11" fmla="*/ 604859 h 3860802"/>
              <a:gd name="connsiteX12" fmla="*/ 502742 w 502742"/>
              <a:gd name="connsiteY12" fmla="*/ 1248326 h 3860802"/>
              <a:gd name="connsiteX13" fmla="*/ 502742 w 502742"/>
              <a:gd name="connsiteY13" fmla="*/ 1891793 h 3860802"/>
              <a:gd name="connsiteX14" fmla="*/ 502742 w 502742"/>
              <a:gd name="connsiteY14" fmla="*/ 2535260 h 3860802"/>
              <a:gd name="connsiteX15" fmla="*/ 502742 w 502742"/>
              <a:gd name="connsiteY15" fmla="*/ 3217335 h 3860802"/>
              <a:gd name="connsiteX16" fmla="*/ 502742 w 502742"/>
              <a:gd name="connsiteY16" fmla="*/ 3860802 h 3860802"/>
              <a:gd name="connsiteX0" fmla="*/ 502742 w 502742"/>
              <a:gd name="connsiteY0" fmla="*/ 3860802 h 3860802"/>
              <a:gd name="connsiteX1" fmla="*/ 251371 w 502742"/>
              <a:gd name="connsiteY1" fmla="*/ 3818909 h 3860802"/>
              <a:gd name="connsiteX2" fmla="*/ 251371 w 502742"/>
              <a:gd name="connsiteY2" fmla="*/ 3203371 h 3860802"/>
              <a:gd name="connsiteX3" fmla="*/ 251371 w 502742"/>
              <a:gd name="connsiteY3" fmla="*/ 2624765 h 3860802"/>
              <a:gd name="connsiteX4" fmla="*/ 251371 w 502742"/>
              <a:gd name="connsiteY4" fmla="*/ 1972294 h 3860802"/>
              <a:gd name="connsiteX5" fmla="*/ 0 w 502742"/>
              <a:gd name="connsiteY5" fmla="*/ 1930401 h 3860802"/>
              <a:gd name="connsiteX6" fmla="*/ 251371 w 502742"/>
              <a:gd name="connsiteY6" fmla="*/ 1888508 h 3860802"/>
              <a:gd name="connsiteX7" fmla="*/ 251371 w 502742"/>
              <a:gd name="connsiteY7" fmla="*/ 1309902 h 3860802"/>
              <a:gd name="connsiteX8" fmla="*/ 251371 w 502742"/>
              <a:gd name="connsiteY8" fmla="*/ 694364 h 3860802"/>
              <a:gd name="connsiteX9" fmla="*/ 251371 w 502742"/>
              <a:gd name="connsiteY9" fmla="*/ 41893 h 3860802"/>
              <a:gd name="connsiteX10" fmla="*/ 502742 w 502742"/>
              <a:gd name="connsiteY10" fmla="*/ 0 h 386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742" h="3860802" stroke="0" extrusionOk="0">
                <a:moveTo>
                  <a:pt x="502742" y="3860802"/>
                </a:moveTo>
                <a:cubicBezTo>
                  <a:pt x="359384" y="3858008"/>
                  <a:pt x="249024" y="3842927"/>
                  <a:pt x="251371" y="3818909"/>
                </a:cubicBezTo>
                <a:cubicBezTo>
                  <a:pt x="255306" y="3657954"/>
                  <a:pt x="235572" y="3417810"/>
                  <a:pt x="251371" y="3166438"/>
                </a:cubicBezTo>
                <a:cubicBezTo>
                  <a:pt x="267170" y="2915066"/>
                  <a:pt x="228901" y="2818119"/>
                  <a:pt x="251371" y="2569366"/>
                </a:cubicBezTo>
                <a:cubicBezTo>
                  <a:pt x="273841" y="2320613"/>
                  <a:pt x="232465" y="2149250"/>
                  <a:pt x="251371" y="1972294"/>
                </a:cubicBezTo>
                <a:cubicBezTo>
                  <a:pt x="243167" y="1922731"/>
                  <a:pt x="143949" y="1911452"/>
                  <a:pt x="0" y="1930401"/>
                </a:cubicBezTo>
                <a:cubicBezTo>
                  <a:pt x="136208" y="1928683"/>
                  <a:pt x="253368" y="1908396"/>
                  <a:pt x="251371" y="1888508"/>
                </a:cubicBezTo>
                <a:cubicBezTo>
                  <a:pt x="240884" y="1730949"/>
                  <a:pt x="252262" y="1531242"/>
                  <a:pt x="251371" y="1236037"/>
                </a:cubicBezTo>
                <a:cubicBezTo>
                  <a:pt x="250480" y="940832"/>
                  <a:pt x="253827" y="822655"/>
                  <a:pt x="251371" y="657431"/>
                </a:cubicBezTo>
                <a:cubicBezTo>
                  <a:pt x="248915" y="492207"/>
                  <a:pt x="256092" y="249273"/>
                  <a:pt x="251371" y="41893"/>
                </a:cubicBezTo>
                <a:cubicBezTo>
                  <a:pt x="265464" y="30282"/>
                  <a:pt x="376035" y="18044"/>
                  <a:pt x="502742" y="0"/>
                </a:cubicBezTo>
                <a:cubicBezTo>
                  <a:pt x="509061" y="153675"/>
                  <a:pt x="515893" y="388645"/>
                  <a:pt x="502742" y="604859"/>
                </a:cubicBezTo>
                <a:cubicBezTo>
                  <a:pt x="489591" y="821073"/>
                  <a:pt x="498856" y="1091974"/>
                  <a:pt x="502742" y="1248326"/>
                </a:cubicBezTo>
                <a:cubicBezTo>
                  <a:pt x="506628" y="1404678"/>
                  <a:pt x="516275" y="1651757"/>
                  <a:pt x="502742" y="1891793"/>
                </a:cubicBezTo>
                <a:cubicBezTo>
                  <a:pt x="489209" y="2131829"/>
                  <a:pt x="504270" y="2248979"/>
                  <a:pt x="502742" y="2535260"/>
                </a:cubicBezTo>
                <a:cubicBezTo>
                  <a:pt x="501214" y="2821541"/>
                  <a:pt x="504734" y="2922778"/>
                  <a:pt x="502742" y="3217335"/>
                </a:cubicBezTo>
                <a:cubicBezTo>
                  <a:pt x="500750" y="3511892"/>
                  <a:pt x="530496" y="3591617"/>
                  <a:pt x="502742" y="3860802"/>
                </a:cubicBezTo>
                <a:close/>
              </a:path>
              <a:path w="502742" h="3860802" fill="none" extrusionOk="0">
                <a:moveTo>
                  <a:pt x="502742" y="3860802"/>
                </a:moveTo>
                <a:cubicBezTo>
                  <a:pt x="363238" y="3862911"/>
                  <a:pt x="250858" y="3840430"/>
                  <a:pt x="251371" y="3818909"/>
                </a:cubicBezTo>
                <a:cubicBezTo>
                  <a:pt x="234332" y="3578999"/>
                  <a:pt x="226246" y="3398969"/>
                  <a:pt x="251371" y="3203371"/>
                </a:cubicBezTo>
                <a:cubicBezTo>
                  <a:pt x="276496" y="3007773"/>
                  <a:pt x="257534" y="2827212"/>
                  <a:pt x="251371" y="2624765"/>
                </a:cubicBezTo>
                <a:cubicBezTo>
                  <a:pt x="245208" y="2422318"/>
                  <a:pt x="260205" y="2150245"/>
                  <a:pt x="251371" y="1972294"/>
                </a:cubicBezTo>
                <a:cubicBezTo>
                  <a:pt x="254116" y="1937176"/>
                  <a:pt x="112407" y="1929550"/>
                  <a:pt x="0" y="1930401"/>
                </a:cubicBezTo>
                <a:cubicBezTo>
                  <a:pt x="139625" y="1930629"/>
                  <a:pt x="253349" y="1911121"/>
                  <a:pt x="251371" y="1888508"/>
                </a:cubicBezTo>
                <a:cubicBezTo>
                  <a:pt x="242195" y="1599364"/>
                  <a:pt x="273663" y="1559395"/>
                  <a:pt x="251371" y="1309902"/>
                </a:cubicBezTo>
                <a:cubicBezTo>
                  <a:pt x="229079" y="1060409"/>
                  <a:pt x="260504" y="832355"/>
                  <a:pt x="251371" y="694364"/>
                </a:cubicBezTo>
                <a:cubicBezTo>
                  <a:pt x="242238" y="556373"/>
                  <a:pt x="273886" y="366687"/>
                  <a:pt x="251371" y="41893"/>
                </a:cubicBezTo>
                <a:cubicBezTo>
                  <a:pt x="241904" y="6095"/>
                  <a:pt x="354218" y="9625"/>
                  <a:pt x="502742" y="0"/>
                </a:cubicBezTo>
              </a:path>
              <a:path w="502742" h="3860802" fill="none" stroke="0" extrusionOk="0">
                <a:moveTo>
                  <a:pt x="502742" y="3860802"/>
                </a:moveTo>
                <a:cubicBezTo>
                  <a:pt x="358978" y="3863684"/>
                  <a:pt x="248619" y="3846967"/>
                  <a:pt x="251371" y="3818909"/>
                </a:cubicBezTo>
                <a:cubicBezTo>
                  <a:pt x="269746" y="3552902"/>
                  <a:pt x="239085" y="3373719"/>
                  <a:pt x="251371" y="3240303"/>
                </a:cubicBezTo>
                <a:cubicBezTo>
                  <a:pt x="263657" y="3106887"/>
                  <a:pt x="237257" y="2833818"/>
                  <a:pt x="251371" y="2606298"/>
                </a:cubicBezTo>
                <a:cubicBezTo>
                  <a:pt x="265485" y="2378779"/>
                  <a:pt x="261274" y="2161623"/>
                  <a:pt x="251371" y="1972294"/>
                </a:cubicBezTo>
                <a:cubicBezTo>
                  <a:pt x="258288" y="1946830"/>
                  <a:pt x="138548" y="1922837"/>
                  <a:pt x="0" y="1930401"/>
                </a:cubicBezTo>
                <a:cubicBezTo>
                  <a:pt x="142863" y="1931242"/>
                  <a:pt x="250071" y="1913265"/>
                  <a:pt x="251371" y="1888508"/>
                </a:cubicBezTo>
                <a:cubicBezTo>
                  <a:pt x="260962" y="1636540"/>
                  <a:pt x="224241" y="1511920"/>
                  <a:pt x="251371" y="1328368"/>
                </a:cubicBezTo>
                <a:cubicBezTo>
                  <a:pt x="278501" y="1144816"/>
                  <a:pt x="276669" y="917442"/>
                  <a:pt x="251371" y="694364"/>
                </a:cubicBezTo>
                <a:cubicBezTo>
                  <a:pt x="226073" y="471286"/>
                  <a:pt x="236368" y="332636"/>
                  <a:pt x="251371" y="41893"/>
                </a:cubicBezTo>
                <a:cubicBezTo>
                  <a:pt x="256375" y="21909"/>
                  <a:pt x="360750" y="694"/>
                  <a:pt x="502742" y="0"/>
                </a:cubicBezTo>
              </a:path>
            </a:pathLst>
          </a:custGeom>
          <a:ln w="50800">
            <a:solidFill>
              <a:schemeClr val="tx1"/>
            </a:solidFill>
            <a:tailEnd type="none"/>
            <a:extLst>
              <a:ext uri="{C807C97D-BFC1-408E-A445-0C87EB9F89A2}">
                <ask:lineSketchStyleProps xmlns:ask="http://schemas.microsoft.com/office/drawing/2018/sketchyshapes" sd="1219033472">
                  <a:prstGeom prst="leftBrace">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03F2DD15-F59D-463D-B4D4-3FE9966D233F}"/>
              </a:ext>
            </a:extLst>
          </p:cNvPr>
          <p:cNvSpPr txBox="1"/>
          <p:nvPr/>
        </p:nvSpPr>
        <p:spPr>
          <a:xfrm>
            <a:off x="4441693" y="5007124"/>
            <a:ext cx="6199069" cy="646331"/>
          </a:xfrm>
          <a:prstGeom prst="rect">
            <a:avLst/>
          </a:prstGeom>
          <a:noFill/>
        </p:spPr>
        <p:txBody>
          <a:bodyPr wrap="none" rtlCol="0">
            <a:spAutoFit/>
          </a:bodyPr>
          <a:lstStyle/>
          <a:p>
            <a:r>
              <a:rPr lang="en-US" sz="3600" i="1">
                <a:solidFill>
                  <a:srgbClr val="FF0000"/>
                </a:solidFill>
              </a:rPr>
              <a:t>software-like control description</a:t>
            </a:r>
          </a:p>
        </p:txBody>
      </p:sp>
      <p:sp>
        <p:nvSpPr>
          <p:cNvPr id="31" name="TextBox 30">
            <a:extLst>
              <a:ext uri="{FF2B5EF4-FFF2-40B4-BE49-F238E27FC236}">
                <a16:creationId xmlns:a16="http://schemas.microsoft.com/office/drawing/2014/main" id="{A767AB14-1DAD-4302-B5DE-86552DBA280B}"/>
              </a:ext>
            </a:extLst>
          </p:cNvPr>
          <p:cNvSpPr txBox="1"/>
          <p:nvPr/>
        </p:nvSpPr>
        <p:spPr>
          <a:xfrm>
            <a:off x="4441693" y="2326255"/>
            <a:ext cx="3988208" cy="646331"/>
          </a:xfrm>
          <a:prstGeom prst="rect">
            <a:avLst/>
          </a:prstGeom>
          <a:noFill/>
        </p:spPr>
        <p:txBody>
          <a:bodyPr wrap="none" rtlCol="0">
            <a:spAutoFit/>
          </a:bodyPr>
          <a:lstStyle/>
          <a:p>
            <a:r>
              <a:rPr lang="en-US" sz="3600" i="1">
                <a:solidFill>
                  <a:srgbClr val="FF0000"/>
                </a:solidFill>
              </a:rPr>
              <a:t>Rust-embedded HDL</a:t>
            </a:r>
          </a:p>
        </p:txBody>
      </p:sp>
      <p:sp>
        <p:nvSpPr>
          <p:cNvPr id="32" name="TextBox 31">
            <a:extLst>
              <a:ext uri="{FF2B5EF4-FFF2-40B4-BE49-F238E27FC236}">
                <a16:creationId xmlns:a16="http://schemas.microsoft.com/office/drawing/2014/main" id="{FF2FCBB0-59E9-4D40-83D7-529FB58BF0CA}"/>
              </a:ext>
            </a:extLst>
          </p:cNvPr>
          <p:cNvSpPr txBox="1"/>
          <p:nvPr/>
        </p:nvSpPr>
        <p:spPr>
          <a:xfrm>
            <a:off x="4444618" y="3666689"/>
            <a:ext cx="4000197" cy="646331"/>
          </a:xfrm>
          <a:prstGeom prst="rect">
            <a:avLst/>
          </a:prstGeom>
          <a:noFill/>
        </p:spPr>
        <p:txBody>
          <a:bodyPr wrap="square" rtlCol="0">
            <a:spAutoFit/>
          </a:bodyPr>
          <a:lstStyle/>
          <a:p>
            <a:r>
              <a:rPr lang="en-US" sz="3600" i="1">
                <a:solidFill>
                  <a:srgbClr val="FF0000"/>
                </a:solidFill>
              </a:rPr>
              <a:t>rule-based design</a:t>
            </a:r>
          </a:p>
        </p:txBody>
      </p:sp>
      <p:sp>
        <p:nvSpPr>
          <p:cNvPr id="8" name="TextBox 7">
            <a:extLst>
              <a:ext uri="{FF2B5EF4-FFF2-40B4-BE49-F238E27FC236}">
                <a16:creationId xmlns:a16="http://schemas.microsoft.com/office/drawing/2014/main" id="{8C642DF7-E25E-45E1-8669-6AEE2F4456DE}"/>
              </a:ext>
            </a:extLst>
          </p:cNvPr>
          <p:cNvSpPr txBox="1"/>
          <p:nvPr/>
        </p:nvSpPr>
        <p:spPr>
          <a:xfrm>
            <a:off x="688029" y="1402926"/>
            <a:ext cx="3292889" cy="523220"/>
          </a:xfrm>
          <a:prstGeom prst="rect">
            <a:avLst/>
          </a:prstGeom>
          <a:noFill/>
        </p:spPr>
        <p:txBody>
          <a:bodyPr wrap="none" rtlCol="0">
            <a:spAutoFit/>
          </a:bodyPr>
          <a:lstStyle/>
          <a:p>
            <a:r>
              <a:rPr lang="en-US" sz="2800"/>
              <a:t>as the successor of</a:t>
            </a:r>
            <a:r>
              <a:rPr lang="zh-CN" altLang="en-US" sz="2800"/>
              <a:t> </a:t>
            </a:r>
            <a:r>
              <a:rPr lang="en-US" altLang="zh-CN" sz="2800"/>
              <a:t>…</a:t>
            </a:r>
            <a:endParaRPr lang="en-US" sz="2800"/>
          </a:p>
        </p:txBody>
      </p:sp>
      <p:sp>
        <p:nvSpPr>
          <p:cNvPr id="26" name="TextBox 25">
            <a:extLst>
              <a:ext uri="{FF2B5EF4-FFF2-40B4-BE49-F238E27FC236}">
                <a16:creationId xmlns:a16="http://schemas.microsoft.com/office/drawing/2014/main" id="{65F992E1-076F-4E30-A794-CB3263E179C6}"/>
              </a:ext>
            </a:extLst>
          </p:cNvPr>
          <p:cNvSpPr txBox="1"/>
          <p:nvPr/>
        </p:nvSpPr>
        <p:spPr>
          <a:xfrm>
            <a:off x="827354" y="1926146"/>
            <a:ext cx="2991359" cy="1046440"/>
          </a:xfrm>
          <a:prstGeom prst="rect">
            <a:avLst/>
          </a:prstGeom>
          <a:noFill/>
        </p:spPr>
        <p:txBody>
          <a:bodyPr wrap="square">
            <a:spAutoFit/>
          </a:bodyPr>
          <a:lstStyle/>
          <a:p>
            <a:r>
              <a:rPr lang="en-US" sz="4400">
                <a:solidFill>
                  <a:schemeClr val="accent4">
                    <a:lumMod val="75000"/>
                  </a:schemeClr>
                </a:solidFill>
                <a:latin typeface="Bahnschrift SemiBold Condensed" panose="020B0502040204020203" pitchFamily="34" charset="0"/>
              </a:rPr>
              <a:t>Cement (cmt1) </a:t>
            </a:r>
          </a:p>
          <a:p>
            <a:r>
              <a:rPr lang="en-US"/>
              <a:t>published at FPGA’24</a:t>
            </a:r>
          </a:p>
        </p:txBody>
      </p:sp>
      <p:sp>
        <p:nvSpPr>
          <p:cNvPr id="29" name="TextBox 28">
            <a:extLst>
              <a:ext uri="{FF2B5EF4-FFF2-40B4-BE49-F238E27FC236}">
                <a16:creationId xmlns:a16="http://schemas.microsoft.com/office/drawing/2014/main" id="{1640D25F-3925-4661-91C4-F66BCABD941F}"/>
              </a:ext>
            </a:extLst>
          </p:cNvPr>
          <p:cNvSpPr txBox="1"/>
          <p:nvPr/>
        </p:nvSpPr>
        <p:spPr>
          <a:xfrm>
            <a:off x="1325955" y="3463536"/>
            <a:ext cx="2340383" cy="1107996"/>
          </a:xfrm>
          <a:prstGeom prst="rect">
            <a:avLst/>
          </a:prstGeom>
          <a:noFill/>
        </p:spPr>
        <p:txBody>
          <a:bodyPr wrap="square">
            <a:spAutoFit/>
          </a:bodyPr>
          <a:lstStyle/>
          <a:p>
            <a:pPr algn="r"/>
            <a:r>
              <a:rPr lang="en-US" sz="6600">
                <a:solidFill>
                  <a:schemeClr val="accent4">
                    <a:lumMod val="75000"/>
                  </a:schemeClr>
                </a:solidFill>
                <a:latin typeface="Bahnschrift SemiBold Condensed" panose="020B0502040204020203" pitchFamily="34" charset="0"/>
              </a:rPr>
              <a:t>cmt2!</a:t>
            </a:r>
            <a:endParaRPr lang="en-US" sz="6600"/>
          </a:p>
        </p:txBody>
      </p:sp>
      <p:sp>
        <p:nvSpPr>
          <p:cNvPr id="3" name="TextBox 2">
            <a:extLst>
              <a:ext uri="{FF2B5EF4-FFF2-40B4-BE49-F238E27FC236}">
                <a16:creationId xmlns:a16="http://schemas.microsoft.com/office/drawing/2014/main" id="{F06497A6-2AF8-42B3-9D93-B7BA94AE9EF9}"/>
              </a:ext>
            </a:extLst>
          </p:cNvPr>
          <p:cNvSpPr txBox="1"/>
          <p:nvPr/>
        </p:nvSpPr>
        <p:spPr>
          <a:xfrm>
            <a:off x="10001949" y="2092761"/>
            <a:ext cx="1728192" cy="2554545"/>
          </a:xfrm>
          <a:prstGeom prst="rect">
            <a:avLst/>
          </a:prstGeom>
          <a:noFill/>
        </p:spPr>
        <p:txBody>
          <a:bodyPr wrap="square" rtlCol="0">
            <a:spAutoFit/>
          </a:bodyPr>
          <a:lstStyle/>
          <a:p>
            <a:r>
              <a:rPr lang="en-US" sz="4000" b="1"/>
              <a:t>FIR</a:t>
            </a:r>
          </a:p>
          <a:p>
            <a:endParaRPr lang="en-US" sz="4000" b="1"/>
          </a:p>
          <a:p>
            <a:endParaRPr lang="en-US" sz="4000" b="1"/>
          </a:p>
          <a:p>
            <a:r>
              <a:rPr lang="en-US" sz="4000" b="1"/>
              <a:t>GEMM</a:t>
            </a:r>
          </a:p>
        </p:txBody>
      </p:sp>
      <p:sp>
        <p:nvSpPr>
          <p:cNvPr id="10" name="Freeform: Shape 9">
            <a:extLst>
              <a:ext uri="{FF2B5EF4-FFF2-40B4-BE49-F238E27FC236}">
                <a16:creationId xmlns:a16="http://schemas.microsoft.com/office/drawing/2014/main" id="{C4DEA22B-9A42-433E-9F06-59F201867E18}"/>
              </a:ext>
            </a:extLst>
          </p:cNvPr>
          <p:cNvSpPr/>
          <p:nvPr/>
        </p:nvSpPr>
        <p:spPr>
          <a:xfrm>
            <a:off x="8562109" y="2477193"/>
            <a:ext cx="1330036" cy="232756"/>
          </a:xfrm>
          <a:custGeom>
            <a:avLst/>
            <a:gdLst>
              <a:gd name="connsiteX0" fmla="*/ 1330036 w 1330036"/>
              <a:gd name="connsiteY0" fmla="*/ 0 h 232756"/>
              <a:gd name="connsiteX1" fmla="*/ 665018 w 1330036"/>
              <a:gd name="connsiteY1" fmla="*/ 182880 h 232756"/>
              <a:gd name="connsiteX2" fmla="*/ 0 w 1330036"/>
              <a:gd name="connsiteY2" fmla="*/ 232756 h 232756"/>
            </a:gdLst>
            <a:ahLst/>
            <a:cxnLst>
              <a:cxn ang="0">
                <a:pos x="connsiteX0" y="connsiteY0"/>
              </a:cxn>
              <a:cxn ang="0">
                <a:pos x="connsiteX1" y="connsiteY1"/>
              </a:cxn>
              <a:cxn ang="0">
                <a:pos x="connsiteX2" y="connsiteY2"/>
              </a:cxn>
            </a:cxnLst>
            <a:rect l="l" t="t" r="r" b="b"/>
            <a:pathLst>
              <a:path w="1330036" h="232756" extrusionOk="0">
                <a:moveTo>
                  <a:pt x="1330036" y="0"/>
                </a:moveTo>
                <a:cubicBezTo>
                  <a:pt x="1065492" y="45599"/>
                  <a:pt x="865825" y="151918"/>
                  <a:pt x="665018" y="182880"/>
                </a:cubicBezTo>
                <a:cubicBezTo>
                  <a:pt x="488106" y="231096"/>
                  <a:pt x="167926" y="228923"/>
                  <a:pt x="0" y="232756"/>
                </a:cubicBezTo>
              </a:path>
            </a:pathLst>
          </a:custGeom>
          <a:noFill/>
          <a:ln w="31750">
            <a:tailEnd type="arrow" w="lg" len="lg"/>
            <a:extLst>
              <a:ext uri="{C807C97D-BFC1-408E-A445-0C87EB9F89A2}">
                <ask:lineSketchStyleProps xmlns:ask="http://schemas.microsoft.com/office/drawing/2018/sketchyshapes" sd="1219033472">
                  <a:custGeom>
                    <a:avLst/>
                    <a:gdLst>
                      <a:gd name="connsiteX0" fmla="*/ 1330036 w 1330036"/>
                      <a:gd name="connsiteY0" fmla="*/ 0 h 232756"/>
                      <a:gd name="connsiteX1" fmla="*/ 665018 w 1330036"/>
                      <a:gd name="connsiteY1" fmla="*/ 182880 h 232756"/>
                      <a:gd name="connsiteX2" fmla="*/ 0 w 1330036"/>
                      <a:gd name="connsiteY2" fmla="*/ 232756 h 232756"/>
                    </a:gdLst>
                    <a:ahLst/>
                    <a:cxnLst>
                      <a:cxn ang="0">
                        <a:pos x="connsiteX0" y="connsiteY0"/>
                      </a:cxn>
                      <a:cxn ang="0">
                        <a:pos x="connsiteX1" y="connsiteY1"/>
                      </a:cxn>
                      <a:cxn ang="0">
                        <a:pos x="connsiteX2" y="connsiteY2"/>
                      </a:cxn>
                    </a:cxnLst>
                    <a:rect l="l" t="t" r="r" b="b"/>
                    <a:pathLst>
                      <a:path w="1330036" h="232756">
                        <a:moveTo>
                          <a:pt x="1330036" y="0"/>
                        </a:moveTo>
                        <a:cubicBezTo>
                          <a:pt x="1108363" y="72043"/>
                          <a:pt x="886691" y="144087"/>
                          <a:pt x="665018" y="182880"/>
                        </a:cubicBezTo>
                        <a:cubicBezTo>
                          <a:pt x="443345" y="221673"/>
                          <a:pt x="221672" y="227214"/>
                          <a:pt x="0" y="232756"/>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AC687DD-89F1-4F23-A053-D68C589DD5EC}"/>
              </a:ext>
            </a:extLst>
          </p:cNvPr>
          <p:cNvSpPr/>
          <p:nvPr/>
        </p:nvSpPr>
        <p:spPr>
          <a:xfrm>
            <a:off x="8379229" y="2660073"/>
            <a:ext cx="1612669" cy="1296785"/>
          </a:xfrm>
          <a:custGeom>
            <a:avLst/>
            <a:gdLst>
              <a:gd name="connsiteX0" fmla="*/ 1612669 w 1612669"/>
              <a:gd name="connsiteY0" fmla="*/ 0 h 1296785"/>
              <a:gd name="connsiteX1" fmla="*/ 731520 w 1612669"/>
              <a:gd name="connsiteY1" fmla="*/ 1124486 h 1296785"/>
              <a:gd name="connsiteX2" fmla="*/ 0 w 1612669"/>
              <a:gd name="connsiteY2" fmla="*/ 1274417 h 1296785"/>
            </a:gdLst>
            <a:ahLst/>
            <a:cxnLst>
              <a:cxn ang="0">
                <a:pos x="connsiteX0" y="connsiteY0"/>
              </a:cxn>
              <a:cxn ang="0">
                <a:pos x="connsiteX1" y="connsiteY1"/>
              </a:cxn>
              <a:cxn ang="0">
                <a:pos x="connsiteX2" y="connsiteY2"/>
              </a:cxn>
            </a:cxnLst>
            <a:rect l="l" t="t" r="r" b="b"/>
            <a:pathLst>
              <a:path w="1612669" h="1296785" extrusionOk="0">
                <a:moveTo>
                  <a:pt x="1612669" y="0"/>
                </a:moveTo>
                <a:cubicBezTo>
                  <a:pt x="1281762" y="454052"/>
                  <a:pt x="950084" y="944918"/>
                  <a:pt x="731520" y="1124486"/>
                </a:cubicBezTo>
                <a:cubicBezTo>
                  <a:pt x="458199" y="1319507"/>
                  <a:pt x="234689" y="1296470"/>
                  <a:pt x="0" y="1274417"/>
                </a:cubicBezTo>
              </a:path>
            </a:pathLst>
          </a:custGeom>
          <a:noFill/>
          <a:ln w="31750">
            <a:tailEnd type="arrow" w="lg" len="lg"/>
            <a:extLst>
              <a:ext uri="{C807C97D-BFC1-408E-A445-0C87EB9F89A2}">
                <ask:lineSketchStyleProps xmlns:ask="http://schemas.microsoft.com/office/drawing/2018/sketchyshapes" sd="2116632749">
                  <a:custGeom>
                    <a:avLst/>
                    <a:gdLst>
                      <a:gd name="connsiteX0" fmla="*/ 1612669 w 1612669"/>
                      <a:gd name="connsiteY0" fmla="*/ 0 h 1437966"/>
                      <a:gd name="connsiteX1" fmla="*/ 731520 w 1612669"/>
                      <a:gd name="connsiteY1" fmla="*/ 1246909 h 1437966"/>
                      <a:gd name="connsiteX2" fmla="*/ 0 w 1612669"/>
                      <a:gd name="connsiteY2" fmla="*/ 1413163 h 1437966"/>
                    </a:gdLst>
                    <a:ahLst/>
                    <a:cxnLst>
                      <a:cxn ang="0">
                        <a:pos x="connsiteX0" y="connsiteY0"/>
                      </a:cxn>
                      <a:cxn ang="0">
                        <a:pos x="connsiteX1" y="connsiteY1"/>
                      </a:cxn>
                      <a:cxn ang="0">
                        <a:pos x="connsiteX2" y="connsiteY2"/>
                      </a:cxn>
                    </a:cxnLst>
                    <a:rect l="l" t="t" r="r" b="b"/>
                    <a:pathLst>
                      <a:path w="1612669" h="1437966">
                        <a:moveTo>
                          <a:pt x="1612669" y="0"/>
                        </a:moveTo>
                        <a:cubicBezTo>
                          <a:pt x="1306483" y="505691"/>
                          <a:pt x="1000298" y="1011382"/>
                          <a:pt x="731520" y="1246909"/>
                        </a:cubicBezTo>
                        <a:cubicBezTo>
                          <a:pt x="462742" y="1482436"/>
                          <a:pt x="231371" y="1447799"/>
                          <a:pt x="0" y="141316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A03C5E-1835-4798-B59B-0324F1AE37E7}"/>
              </a:ext>
            </a:extLst>
          </p:cNvPr>
          <p:cNvSpPr/>
          <p:nvPr/>
        </p:nvSpPr>
        <p:spPr>
          <a:xfrm>
            <a:off x="8611985" y="2959331"/>
            <a:ext cx="1346662" cy="1263534"/>
          </a:xfrm>
          <a:custGeom>
            <a:avLst/>
            <a:gdLst>
              <a:gd name="connsiteX0" fmla="*/ 1346662 w 1346662"/>
              <a:gd name="connsiteY0" fmla="*/ 1263534 h 1263534"/>
              <a:gd name="connsiteX1" fmla="*/ 631768 w 1346662"/>
              <a:gd name="connsiteY1" fmla="*/ 399011 h 1263534"/>
              <a:gd name="connsiteX2" fmla="*/ 0 w 1346662"/>
              <a:gd name="connsiteY2" fmla="*/ 0 h 1263534"/>
            </a:gdLst>
            <a:ahLst/>
            <a:cxnLst>
              <a:cxn ang="0">
                <a:pos x="connsiteX0" y="connsiteY0"/>
              </a:cxn>
              <a:cxn ang="0">
                <a:pos x="connsiteX1" y="connsiteY1"/>
              </a:cxn>
              <a:cxn ang="0">
                <a:pos x="connsiteX2" y="connsiteY2"/>
              </a:cxn>
            </a:cxnLst>
            <a:rect l="l" t="t" r="r" b="b"/>
            <a:pathLst>
              <a:path w="1346662" h="1263534" extrusionOk="0">
                <a:moveTo>
                  <a:pt x="1346662" y="1263534"/>
                </a:moveTo>
                <a:cubicBezTo>
                  <a:pt x="1111692" y="949587"/>
                  <a:pt x="864011" y="633094"/>
                  <a:pt x="631768" y="399011"/>
                </a:cubicBezTo>
                <a:cubicBezTo>
                  <a:pt x="383065" y="166047"/>
                  <a:pt x="218777" y="93952"/>
                  <a:pt x="0" y="0"/>
                </a:cubicBezTo>
              </a:path>
            </a:pathLst>
          </a:custGeom>
          <a:noFill/>
          <a:ln w="31750">
            <a:solidFill>
              <a:schemeClr val="accent2"/>
            </a:solidFill>
            <a:tailEnd type="arrow" w="lg" len="lg"/>
            <a:extLst>
              <a:ext uri="{C807C97D-BFC1-408E-A445-0C87EB9F89A2}">
                <ask:lineSketchStyleProps xmlns:ask="http://schemas.microsoft.com/office/drawing/2018/sketchyshapes" sd="697022472">
                  <a:custGeom>
                    <a:avLst/>
                    <a:gdLst>
                      <a:gd name="connsiteX0" fmla="*/ 1346662 w 1346662"/>
                      <a:gd name="connsiteY0" fmla="*/ 1263534 h 1263534"/>
                      <a:gd name="connsiteX1" fmla="*/ 631768 w 1346662"/>
                      <a:gd name="connsiteY1" fmla="*/ 399011 h 1263534"/>
                      <a:gd name="connsiteX2" fmla="*/ 0 w 1346662"/>
                      <a:gd name="connsiteY2" fmla="*/ 0 h 1263534"/>
                    </a:gdLst>
                    <a:ahLst/>
                    <a:cxnLst>
                      <a:cxn ang="0">
                        <a:pos x="connsiteX0" y="connsiteY0"/>
                      </a:cxn>
                      <a:cxn ang="0">
                        <a:pos x="connsiteX1" y="connsiteY1"/>
                      </a:cxn>
                      <a:cxn ang="0">
                        <a:pos x="connsiteX2" y="connsiteY2"/>
                      </a:cxn>
                    </a:cxnLst>
                    <a:rect l="l" t="t" r="r" b="b"/>
                    <a:pathLst>
                      <a:path w="1346662" h="1263534">
                        <a:moveTo>
                          <a:pt x="1346662" y="1263534"/>
                        </a:moveTo>
                        <a:cubicBezTo>
                          <a:pt x="1101437" y="936567"/>
                          <a:pt x="856212" y="609600"/>
                          <a:pt x="631768" y="399011"/>
                        </a:cubicBezTo>
                        <a:cubicBezTo>
                          <a:pt x="407324" y="188422"/>
                          <a:pt x="203662" y="94211"/>
                          <a:pt x="0" y="0"/>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87BA476-734A-49CF-AA6C-AE5AFC8CBDDE}"/>
              </a:ext>
            </a:extLst>
          </p:cNvPr>
          <p:cNvSpPr/>
          <p:nvPr/>
        </p:nvSpPr>
        <p:spPr>
          <a:xfrm>
            <a:off x="8412480" y="4206240"/>
            <a:ext cx="1546167" cy="49876"/>
          </a:xfrm>
          <a:custGeom>
            <a:avLst/>
            <a:gdLst>
              <a:gd name="connsiteX0" fmla="*/ 1546167 w 1546167"/>
              <a:gd name="connsiteY0" fmla="*/ 49876 h 49876"/>
              <a:gd name="connsiteX1" fmla="*/ 1139841 w 1546167"/>
              <a:gd name="connsiteY1" fmla="*/ 41231 h 49876"/>
              <a:gd name="connsiteX2" fmla="*/ 764771 w 1546167"/>
              <a:gd name="connsiteY2" fmla="*/ 33251 h 49876"/>
              <a:gd name="connsiteX3" fmla="*/ 0 w 1546167"/>
              <a:gd name="connsiteY3" fmla="*/ 0 h 49876"/>
            </a:gdLst>
            <a:ahLst/>
            <a:cxnLst>
              <a:cxn ang="0">
                <a:pos x="connsiteX0" y="connsiteY0"/>
              </a:cxn>
              <a:cxn ang="0">
                <a:pos x="connsiteX1" y="connsiteY1"/>
              </a:cxn>
              <a:cxn ang="0">
                <a:pos x="connsiteX2" y="connsiteY2"/>
              </a:cxn>
              <a:cxn ang="0">
                <a:pos x="connsiteX3" y="connsiteY3"/>
              </a:cxn>
            </a:cxnLst>
            <a:rect l="l" t="t" r="r" b="b"/>
            <a:pathLst>
              <a:path w="1546167" h="49876" extrusionOk="0">
                <a:moveTo>
                  <a:pt x="1546167" y="49876"/>
                </a:moveTo>
                <a:cubicBezTo>
                  <a:pt x="1379725" y="29666"/>
                  <a:pt x="1249848" y="59780"/>
                  <a:pt x="1139841" y="41231"/>
                </a:cubicBezTo>
                <a:cubicBezTo>
                  <a:pt x="1029834" y="22682"/>
                  <a:pt x="842698" y="27803"/>
                  <a:pt x="764771" y="33251"/>
                </a:cubicBezTo>
                <a:cubicBezTo>
                  <a:pt x="548404" y="-13975"/>
                  <a:pt x="272544" y="-19455"/>
                  <a:pt x="0" y="0"/>
                </a:cubicBezTo>
              </a:path>
            </a:pathLst>
          </a:custGeom>
          <a:noFill/>
          <a:ln w="31750">
            <a:solidFill>
              <a:schemeClr val="accent2"/>
            </a:solidFill>
            <a:tailEnd type="arrow" w="lg" len="lg"/>
            <a:extLst>
              <a:ext uri="{C807C97D-BFC1-408E-A445-0C87EB9F89A2}">
                <ask:lineSketchStyleProps xmlns:ask="http://schemas.microsoft.com/office/drawing/2018/sketchyshapes" sd="2177963799">
                  <a:custGeom>
                    <a:avLst/>
                    <a:gdLst>
                      <a:gd name="connsiteX0" fmla="*/ 1546167 w 1546167"/>
                      <a:gd name="connsiteY0" fmla="*/ 49876 h 49876"/>
                      <a:gd name="connsiteX1" fmla="*/ 764771 w 1546167"/>
                      <a:gd name="connsiteY1" fmla="*/ 33251 h 49876"/>
                      <a:gd name="connsiteX2" fmla="*/ 0 w 1546167"/>
                      <a:gd name="connsiteY2" fmla="*/ 0 h 49876"/>
                    </a:gdLst>
                    <a:ahLst/>
                    <a:cxnLst>
                      <a:cxn ang="0">
                        <a:pos x="connsiteX0" y="connsiteY0"/>
                      </a:cxn>
                      <a:cxn ang="0">
                        <a:pos x="connsiteX1" y="connsiteY1"/>
                      </a:cxn>
                      <a:cxn ang="0">
                        <a:pos x="connsiteX2" y="connsiteY2"/>
                      </a:cxn>
                    </a:cxnLst>
                    <a:rect l="l" t="t" r="r" b="b"/>
                    <a:pathLst>
                      <a:path w="1546167" h="49876">
                        <a:moveTo>
                          <a:pt x="1546167" y="49876"/>
                        </a:moveTo>
                        <a:lnTo>
                          <a:pt x="764771" y="33251"/>
                        </a:lnTo>
                        <a:cubicBezTo>
                          <a:pt x="507077" y="24938"/>
                          <a:pt x="253538" y="12469"/>
                          <a:pt x="0" y="0"/>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004F9BB-3D3A-4005-B87D-8D6A0FE9A4D5}"/>
              </a:ext>
            </a:extLst>
          </p:cNvPr>
          <p:cNvSpPr/>
          <p:nvPr/>
        </p:nvSpPr>
        <p:spPr>
          <a:xfrm>
            <a:off x="9476509" y="4305993"/>
            <a:ext cx="432262" cy="847898"/>
          </a:xfrm>
          <a:custGeom>
            <a:avLst/>
            <a:gdLst>
              <a:gd name="connsiteX0" fmla="*/ 432262 w 432262"/>
              <a:gd name="connsiteY0" fmla="*/ 0 h 847898"/>
              <a:gd name="connsiteX1" fmla="*/ 133004 w 432262"/>
              <a:gd name="connsiteY1" fmla="*/ 432262 h 847898"/>
              <a:gd name="connsiteX2" fmla="*/ 0 w 432262"/>
              <a:gd name="connsiteY2" fmla="*/ 847898 h 847898"/>
            </a:gdLst>
            <a:ahLst/>
            <a:cxnLst>
              <a:cxn ang="0">
                <a:pos x="connsiteX0" y="connsiteY0"/>
              </a:cxn>
              <a:cxn ang="0">
                <a:pos x="connsiteX1" y="connsiteY1"/>
              </a:cxn>
              <a:cxn ang="0">
                <a:pos x="connsiteX2" y="connsiteY2"/>
              </a:cxn>
            </a:cxnLst>
            <a:rect l="l" t="t" r="r" b="b"/>
            <a:pathLst>
              <a:path w="432262" h="847898" extrusionOk="0">
                <a:moveTo>
                  <a:pt x="432262" y="0"/>
                </a:moveTo>
                <a:cubicBezTo>
                  <a:pt x="323886" y="175684"/>
                  <a:pt x="174343" y="269646"/>
                  <a:pt x="133004" y="432262"/>
                </a:cubicBezTo>
                <a:cubicBezTo>
                  <a:pt x="56739" y="566869"/>
                  <a:pt x="52266" y="732531"/>
                  <a:pt x="0" y="847898"/>
                </a:cubicBezTo>
              </a:path>
            </a:pathLst>
          </a:custGeom>
          <a:noFill/>
          <a:ln w="31750">
            <a:solidFill>
              <a:schemeClr val="accent2"/>
            </a:solidFill>
            <a:tailEnd type="arrow" w="lg" len="lg"/>
            <a:extLst>
              <a:ext uri="{C807C97D-BFC1-408E-A445-0C87EB9F89A2}">
                <ask:lineSketchStyleProps xmlns:ask="http://schemas.microsoft.com/office/drawing/2018/sketchyshapes" sd="1733704057">
                  <a:custGeom>
                    <a:avLst/>
                    <a:gdLst>
                      <a:gd name="connsiteX0" fmla="*/ 432262 w 432262"/>
                      <a:gd name="connsiteY0" fmla="*/ 0 h 847898"/>
                      <a:gd name="connsiteX1" fmla="*/ 133004 w 432262"/>
                      <a:gd name="connsiteY1" fmla="*/ 432262 h 847898"/>
                      <a:gd name="connsiteX2" fmla="*/ 0 w 432262"/>
                      <a:gd name="connsiteY2" fmla="*/ 847898 h 847898"/>
                    </a:gdLst>
                    <a:ahLst/>
                    <a:cxnLst>
                      <a:cxn ang="0">
                        <a:pos x="connsiteX0" y="connsiteY0"/>
                      </a:cxn>
                      <a:cxn ang="0">
                        <a:pos x="connsiteX1" y="connsiteY1"/>
                      </a:cxn>
                      <a:cxn ang="0">
                        <a:pos x="connsiteX2" y="connsiteY2"/>
                      </a:cxn>
                    </a:cxnLst>
                    <a:rect l="l" t="t" r="r" b="b"/>
                    <a:pathLst>
                      <a:path w="432262" h="847898">
                        <a:moveTo>
                          <a:pt x="432262" y="0"/>
                        </a:moveTo>
                        <a:cubicBezTo>
                          <a:pt x="318655" y="145473"/>
                          <a:pt x="205048" y="290946"/>
                          <a:pt x="133004" y="432262"/>
                        </a:cubicBezTo>
                        <a:cubicBezTo>
                          <a:pt x="60960" y="573578"/>
                          <a:pt x="30480" y="710738"/>
                          <a:pt x="0" y="847898"/>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24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Setup</a:t>
            </a:r>
          </a:p>
        </p:txBody>
      </p:sp>
      <p:sp>
        <p:nvSpPr>
          <p:cNvPr id="3" name="Content Placeholder 2"/>
          <p:cNvSpPr>
            <a:spLocks noGrp="1"/>
          </p:cNvSpPr>
          <p:nvPr>
            <p:ph idx="1"/>
          </p:nvPr>
        </p:nvSpPr>
        <p:spPr/>
        <p:txBody>
          <a:bodyPr/>
          <a:lstStyle/>
          <a:p>
            <a:r>
              <a:rPr lang="en-US"/>
              <a:t>Login </a:t>
            </a:r>
            <a:r>
              <a:rPr lang="en-US" dirty="0"/>
              <a:t>our server</a:t>
            </a:r>
          </a:p>
          <a:p>
            <a:pPr lvl="1"/>
            <a:r>
              <a:rPr lang="en-US" sz="2400" dirty="0"/>
              <a:t>First, you need a SSH key</a:t>
            </a:r>
          </a:p>
          <a:p>
            <a:pPr lvl="1"/>
            <a:r>
              <a:rPr lang="en-US" sz="2400" dirty="0"/>
              <a:t>check if your SSH directory exists</a:t>
            </a:r>
          </a:p>
          <a:p>
            <a:pPr lvl="2"/>
            <a:r>
              <a:rPr lang="en-US" sz="2000" dirty="0"/>
              <a:t>win: C:\Users\&lt;username&gt;/.ssh</a:t>
            </a:r>
          </a:p>
          <a:p>
            <a:pPr lvl="2"/>
            <a:r>
              <a:rPr lang="en-US" sz="2000" dirty="0" err="1"/>
              <a:t>linux</a:t>
            </a:r>
            <a:r>
              <a:rPr lang="en-US" sz="2000" dirty="0"/>
              <a:t>: $HOME/.</a:t>
            </a:r>
            <a:r>
              <a:rPr lang="en-US" sz="2000" dirty="0" err="1"/>
              <a:t>ssh</a:t>
            </a:r>
            <a:endParaRPr lang="en-US" sz="2000" dirty="0"/>
          </a:p>
          <a:p>
            <a:pPr lvl="2"/>
            <a:r>
              <a:rPr lang="en-US" sz="2000" dirty="0"/>
              <a:t>mac: /Users/&lt;username&gt;/.</a:t>
            </a:r>
            <a:r>
              <a:rPr lang="en-US" sz="2000" dirty="0" err="1"/>
              <a:t>ssh</a:t>
            </a:r>
            <a:endParaRPr lang="en-US" sz="2000" dirty="0"/>
          </a:p>
          <a:p>
            <a:pPr lvl="1"/>
            <a:r>
              <a:rPr lang="en-US" sz="2400" dirty="0"/>
              <a:t>if not exists</a:t>
            </a:r>
            <a:r>
              <a:rPr lang="en-US" sz="2400"/>
              <a:t>, create </a:t>
            </a:r>
            <a:r>
              <a:rPr lang="en-US" sz="2400" dirty="0"/>
              <a:t>one</a:t>
            </a:r>
          </a:p>
          <a:p>
            <a:pPr lvl="2"/>
            <a:r>
              <a:rPr lang="en-US" sz="2000" dirty="0">
                <a:hlinkClick r:id="rId3"/>
              </a:rPr>
              <a:t>reference link</a:t>
            </a:r>
            <a:endParaRPr lang="en-US" sz="2000" dirty="0"/>
          </a:p>
          <a:p>
            <a:pPr lvl="1"/>
            <a:endParaRPr lang="en-US" sz="2400" dirty="0"/>
          </a:p>
        </p:txBody>
      </p:sp>
      <p:sp>
        <p:nvSpPr>
          <p:cNvPr id="10" name="TextBox 9">
            <a:extLst>
              <a:ext uri="{FF2B5EF4-FFF2-40B4-BE49-F238E27FC236}">
                <a16:creationId xmlns:a16="http://schemas.microsoft.com/office/drawing/2014/main" id="{35A3CE73-72D2-4893-9D51-45C6CD0A7DAD}"/>
              </a:ext>
            </a:extLst>
          </p:cNvPr>
          <p:cNvSpPr txBox="1"/>
          <p:nvPr/>
        </p:nvSpPr>
        <p:spPr>
          <a:xfrm>
            <a:off x="6117095" y="2676282"/>
            <a:ext cx="5862586" cy="1754326"/>
          </a:xfrm>
          <a:custGeom>
            <a:avLst/>
            <a:gdLst>
              <a:gd name="connsiteX0" fmla="*/ 0 w 5862586"/>
              <a:gd name="connsiteY0" fmla="*/ 0 h 1754326"/>
              <a:gd name="connsiteX1" fmla="*/ 5862586 w 5862586"/>
              <a:gd name="connsiteY1" fmla="*/ 0 h 1754326"/>
              <a:gd name="connsiteX2" fmla="*/ 5862586 w 5862586"/>
              <a:gd name="connsiteY2" fmla="*/ 1754326 h 1754326"/>
              <a:gd name="connsiteX3" fmla="*/ 0 w 5862586"/>
              <a:gd name="connsiteY3" fmla="*/ 1754326 h 1754326"/>
              <a:gd name="connsiteX4" fmla="*/ 0 w 5862586"/>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586" h="1754326" fill="none" extrusionOk="0">
                <a:moveTo>
                  <a:pt x="0" y="0"/>
                </a:moveTo>
                <a:cubicBezTo>
                  <a:pt x="913250" y="-49533"/>
                  <a:pt x="4926432" y="-14809"/>
                  <a:pt x="5862586" y="0"/>
                </a:cubicBezTo>
                <a:cubicBezTo>
                  <a:pt x="5776432" y="733881"/>
                  <a:pt x="5991569" y="965267"/>
                  <a:pt x="5862586" y="1754326"/>
                </a:cubicBezTo>
                <a:cubicBezTo>
                  <a:pt x="3703522" y="1706095"/>
                  <a:pt x="2210055" y="1838781"/>
                  <a:pt x="0" y="1754326"/>
                </a:cubicBezTo>
                <a:cubicBezTo>
                  <a:pt x="130282" y="1391613"/>
                  <a:pt x="87306" y="793424"/>
                  <a:pt x="0" y="0"/>
                </a:cubicBezTo>
                <a:close/>
              </a:path>
              <a:path w="5862586" h="1754326" stroke="0" extrusionOk="0">
                <a:moveTo>
                  <a:pt x="0" y="0"/>
                </a:moveTo>
                <a:cubicBezTo>
                  <a:pt x="698990" y="118645"/>
                  <a:pt x="4428178" y="116012"/>
                  <a:pt x="5862586" y="0"/>
                </a:cubicBezTo>
                <a:cubicBezTo>
                  <a:pt x="5879860" y="469620"/>
                  <a:pt x="5750840" y="1143791"/>
                  <a:pt x="5862586" y="1754326"/>
                </a:cubicBezTo>
                <a:cubicBezTo>
                  <a:pt x="3865509" y="1888926"/>
                  <a:pt x="1237096" y="1597130"/>
                  <a:pt x="0" y="1754326"/>
                </a:cubicBezTo>
                <a:cubicBezTo>
                  <a:pt x="111227" y="936605"/>
                  <a:pt x="-8620" y="293506"/>
                  <a:pt x="0" y="0"/>
                </a:cubicBezTo>
                <a:close/>
              </a:path>
            </a:pathLst>
          </a:custGeom>
          <a:ln>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Fira Code" pitchFamily="1" charset="0"/>
                <a:ea typeface="Fira Code" pitchFamily="1" charset="0"/>
                <a:cs typeface="Fira Code" pitchFamily="1" charset="0"/>
              </a:rPr>
              <a:t># Windows, open </a:t>
            </a:r>
            <a:r>
              <a:rPr lang="en-US" altLang="zh-CN" dirty="0">
                <a:latin typeface="Fira Code" pitchFamily="1" charset="0"/>
                <a:ea typeface="Fira Code" pitchFamily="1" charset="0"/>
                <a:cs typeface="Fira Code" pitchFamily="1" charset="0"/>
              </a:rPr>
              <a:t>PowerShell</a:t>
            </a:r>
            <a:endParaRPr lang="en-US" dirty="0">
              <a:latin typeface="Fira Code" pitchFamily="1" charset="0"/>
              <a:ea typeface="Fira Code" pitchFamily="1" charset="0"/>
              <a:cs typeface="Fira Code" pitchFamily="1" charset="0"/>
            </a:endParaRPr>
          </a:p>
          <a:p>
            <a:pPr marL="457200" indent="-457200">
              <a:buFont typeface="Fira Code" pitchFamily="1" charset="0"/>
              <a:buChar char="⌨"/>
            </a:pPr>
            <a:r>
              <a:rPr lang="de-DE" dirty="0">
                <a:latin typeface="Fira Code" pitchFamily="1" charset="0"/>
                <a:ea typeface="Fira Code" pitchFamily="1" charset="0"/>
                <a:cs typeface="Fira Code" pitchFamily="1" charset="0"/>
              </a:rPr>
              <a:t>ssh-keygen -t ed25519 -C "&lt;email&gt;"</a:t>
            </a:r>
          </a:p>
          <a:p>
            <a:r>
              <a:rPr lang="en-US" dirty="0">
                <a:latin typeface="Fira Code" pitchFamily="1" charset="0"/>
                <a:ea typeface="Fira Code" pitchFamily="1" charset="0"/>
                <a:cs typeface="Fira Code" pitchFamily="1" charset="0"/>
              </a:rPr>
              <a:t># Linux, open terminal</a:t>
            </a:r>
          </a:p>
          <a:p>
            <a:pPr marL="457200" indent="-457200">
              <a:buFont typeface="Fira Code" pitchFamily="1" charset="0"/>
              <a:buChar char="⌨"/>
            </a:pPr>
            <a:r>
              <a:rPr lang="de-DE" dirty="0">
                <a:latin typeface="Fira Code" pitchFamily="1" charset="0"/>
                <a:ea typeface="Fira Code" pitchFamily="1" charset="0"/>
                <a:cs typeface="Fira Code" pitchFamily="1" charset="0"/>
              </a:rPr>
              <a:t>ssh-keygen -t ed25519 -C "&lt;email&gt;"</a:t>
            </a:r>
          </a:p>
          <a:p>
            <a:r>
              <a:rPr lang="en-US" dirty="0">
                <a:latin typeface="Fira Code" pitchFamily="1" charset="0"/>
                <a:ea typeface="Fira Code" pitchFamily="1" charset="0"/>
                <a:cs typeface="Fira Code" pitchFamily="1" charset="0"/>
              </a:rPr>
              <a:t># Mac, open terminal</a:t>
            </a:r>
          </a:p>
          <a:p>
            <a:pPr marL="457200" indent="-457200">
              <a:buFont typeface="Fira Code" pitchFamily="1" charset="0"/>
              <a:buChar char="⌨"/>
            </a:pPr>
            <a:r>
              <a:rPr lang="de-DE" dirty="0">
                <a:latin typeface="Fira Code" pitchFamily="1" charset="0"/>
                <a:ea typeface="Fira Code" pitchFamily="1" charset="0"/>
                <a:cs typeface="Fira Code" pitchFamily="1" charset="0"/>
              </a:rPr>
              <a:t>ssh-keygen -t ed25519 -C "&lt;email&gt;"</a:t>
            </a:r>
            <a:endParaRPr lang="en-US" dirty="0">
              <a:latin typeface="Fira Code" pitchFamily="1" charset="0"/>
              <a:ea typeface="Fira Code" pitchFamily="1" charset="0"/>
              <a:cs typeface="Fira Code" pitchFamily="1" charset="0"/>
            </a:endParaRPr>
          </a:p>
        </p:txBody>
      </p:sp>
      <p:sp>
        <p:nvSpPr>
          <p:cNvPr id="14" name="TextBox 13">
            <a:extLst>
              <a:ext uri="{FF2B5EF4-FFF2-40B4-BE49-F238E27FC236}">
                <a16:creationId xmlns:a16="http://schemas.microsoft.com/office/drawing/2014/main" id="{2AA8B4B4-CD3C-4A77-97AB-CDBABAAA8FF7}"/>
              </a:ext>
            </a:extLst>
          </p:cNvPr>
          <p:cNvSpPr txBox="1"/>
          <p:nvPr/>
        </p:nvSpPr>
        <p:spPr>
          <a:xfrm>
            <a:off x="6117095" y="4574621"/>
            <a:ext cx="5346796" cy="369332"/>
          </a:xfrm>
          <a:prstGeom prst="rect">
            <a:avLst/>
          </a:prstGeom>
          <a:noFill/>
        </p:spPr>
        <p:txBody>
          <a:bodyPr wrap="square" rtlCol="0">
            <a:spAutoFit/>
          </a:bodyPr>
          <a:lstStyle/>
          <a:p>
            <a:r>
              <a:rPr lang="en-US" dirty="0"/>
              <a:t>SSH public key can be found in &lt;SSH&gt;/id_ed25519.pub</a:t>
            </a:r>
          </a:p>
        </p:txBody>
      </p:sp>
      <p:sp>
        <p:nvSpPr>
          <p:cNvPr id="4" name="Footer Placeholder 3">
            <a:extLst>
              <a:ext uri="{FF2B5EF4-FFF2-40B4-BE49-F238E27FC236}">
                <a16:creationId xmlns:a16="http://schemas.microsoft.com/office/drawing/2014/main" id="{A818E797-E3F8-4299-9D9D-6D16A79466AF}"/>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42B5314A-B31D-4424-A388-E0367F2C0662}"/>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9362426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41E4ED-749E-4C50-BB2A-E5E57C9813BC}"/>
              </a:ext>
            </a:extLst>
          </p:cNvPr>
          <p:cNvSpPr>
            <a:spLocks noGrp="1"/>
          </p:cNvSpPr>
          <p:nvPr>
            <p:ph type="title"/>
          </p:nvPr>
        </p:nvSpPr>
        <p:spPr/>
        <p:txBody>
          <a:bodyPr/>
          <a:lstStyle/>
          <a:p>
            <a:r>
              <a:rPr lang="en-US" altLang="zh-CN" dirty="0"/>
              <a:t>Finite Impulse Response</a:t>
            </a:r>
            <a:endParaRPr lang="zh-CN" altLang="en-US" dirty="0"/>
          </a:p>
        </p:txBody>
      </p:sp>
      <p:sp>
        <p:nvSpPr>
          <p:cNvPr id="4" name="页脚占位符 3">
            <a:extLst>
              <a:ext uri="{FF2B5EF4-FFF2-40B4-BE49-F238E27FC236}">
                <a16:creationId xmlns:a16="http://schemas.microsoft.com/office/drawing/2014/main" id="{79D1C777-0F3E-4D4A-B875-C761DC7E8B12}"/>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86A54F97-C10E-4AE6-87C8-82364FC72D02}"/>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18" name="图片 17">
            <a:extLst>
              <a:ext uri="{FF2B5EF4-FFF2-40B4-BE49-F238E27FC236}">
                <a16:creationId xmlns:a16="http://schemas.microsoft.com/office/drawing/2014/main" id="{C4487C25-5A62-3CA2-4F1A-9F278FF197C0}"/>
              </a:ext>
            </a:extLst>
          </p:cNvPr>
          <p:cNvPicPr>
            <a:picLocks noChangeAspect="1"/>
          </p:cNvPicPr>
          <p:nvPr/>
        </p:nvPicPr>
        <p:blipFill>
          <a:blip r:embed="rId3" cstate="print">
            <a:extLst>
              <a:ext uri="{28A0092B-C50C-407E-A947-70E740481C1C}">
                <a14:useLocalDpi xmlns:a14="http://schemas.microsoft.com/office/drawing/2010/main" val="0"/>
              </a:ext>
            </a:extLst>
          </a:blip>
          <a:srcRect l="9102" t="13715" r="9949" b="12176"/>
          <a:stretch/>
        </p:blipFill>
        <p:spPr>
          <a:xfrm>
            <a:off x="6756807" y="1556792"/>
            <a:ext cx="4595778" cy="3772602"/>
          </a:xfrm>
          <a:prstGeom prst="rect">
            <a:avLst/>
          </a:prstGeom>
        </p:spPr>
      </p:pic>
      <p:pic>
        <p:nvPicPr>
          <p:cNvPr id="9" name="图片 8">
            <a:extLst>
              <a:ext uri="{FF2B5EF4-FFF2-40B4-BE49-F238E27FC236}">
                <a16:creationId xmlns:a16="http://schemas.microsoft.com/office/drawing/2014/main" id="{6629929C-2D15-A3F4-BD94-945F93253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874" y="2218076"/>
            <a:ext cx="4381500" cy="2390775"/>
          </a:xfrm>
          <a:prstGeom prst="rect">
            <a:avLst/>
          </a:prstGeom>
        </p:spPr>
      </p:pic>
      <p:sp>
        <p:nvSpPr>
          <p:cNvPr id="24" name="矩形: 圆角 23">
            <a:extLst>
              <a:ext uri="{FF2B5EF4-FFF2-40B4-BE49-F238E27FC236}">
                <a16:creationId xmlns:a16="http://schemas.microsoft.com/office/drawing/2014/main" id="{13769030-C249-8840-D3C9-D46F401ED421}"/>
              </a:ext>
            </a:extLst>
          </p:cNvPr>
          <p:cNvSpPr/>
          <p:nvPr/>
        </p:nvSpPr>
        <p:spPr>
          <a:xfrm>
            <a:off x="7824192" y="2233612"/>
            <a:ext cx="1080120"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4F39BC9B-2D4A-8DF6-5D5B-22717E2ADC1C}"/>
              </a:ext>
            </a:extLst>
          </p:cNvPr>
          <p:cNvSpPr txBox="1"/>
          <p:nvPr/>
        </p:nvSpPr>
        <p:spPr>
          <a:xfrm>
            <a:off x="5411245" y="2153213"/>
            <a:ext cx="1693157" cy="369332"/>
          </a:xfrm>
          <a:prstGeom prst="rect">
            <a:avLst/>
          </a:prstGeom>
          <a:noFill/>
        </p:spPr>
        <p:txBody>
          <a:bodyPr wrap="square" rtlCol="0">
            <a:spAutoFit/>
          </a:bodyPr>
          <a:lstStyle/>
          <a:p>
            <a:pPr algn="ctr"/>
            <a:r>
              <a:rPr lang="en-US" altLang="zh-CN" dirty="0"/>
              <a:t>Type Parameter</a:t>
            </a:r>
            <a:endParaRPr lang="zh-CN" altLang="en-US" dirty="0"/>
          </a:p>
        </p:txBody>
      </p:sp>
      <p:sp>
        <p:nvSpPr>
          <p:cNvPr id="26" name="矩形: 圆角 25">
            <a:extLst>
              <a:ext uri="{FF2B5EF4-FFF2-40B4-BE49-F238E27FC236}">
                <a16:creationId xmlns:a16="http://schemas.microsoft.com/office/drawing/2014/main" id="{BF19466E-0E2A-7070-796E-57B4DD13B348}"/>
              </a:ext>
            </a:extLst>
          </p:cNvPr>
          <p:cNvSpPr/>
          <p:nvPr/>
        </p:nvSpPr>
        <p:spPr>
          <a:xfrm>
            <a:off x="9120336" y="2523014"/>
            <a:ext cx="540060"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214F1000-7376-90AE-AA54-3DE0E89B4603}"/>
              </a:ext>
            </a:extLst>
          </p:cNvPr>
          <p:cNvSpPr txBox="1"/>
          <p:nvPr/>
        </p:nvSpPr>
        <p:spPr>
          <a:xfrm>
            <a:off x="9120336" y="1950411"/>
            <a:ext cx="2035678" cy="646331"/>
          </a:xfrm>
          <a:prstGeom prst="rect">
            <a:avLst/>
          </a:prstGeom>
          <a:noFill/>
        </p:spPr>
        <p:txBody>
          <a:bodyPr wrap="square" rtlCol="0">
            <a:spAutoFit/>
          </a:bodyPr>
          <a:lstStyle/>
          <a:p>
            <a:pPr algn="ctr"/>
            <a:r>
              <a:rPr lang="en-US" altLang="zh-CN" dirty="0">
                <a:solidFill>
                  <a:schemeClr val="bg1"/>
                </a:solidFill>
              </a:rPr>
              <a:t>Name of Interface/Module</a:t>
            </a:r>
            <a:endParaRPr lang="zh-CN" altLang="en-US" dirty="0">
              <a:solidFill>
                <a:schemeClr val="bg1"/>
              </a:solidFill>
            </a:endParaRPr>
          </a:p>
        </p:txBody>
      </p:sp>
      <p:sp>
        <p:nvSpPr>
          <p:cNvPr id="28" name="矩形: 圆角 27">
            <a:extLst>
              <a:ext uri="{FF2B5EF4-FFF2-40B4-BE49-F238E27FC236}">
                <a16:creationId xmlns:a16="http://schemas.microsoft.com/office/drawing/2014/main" id="{25908C74-8A9D-195B-44F2-1BFB89F29E58}"/>
              </a:ext>
            </a:extLst>
          </p:cNvPr>
          <p:cNvSpPr/>
          <p:nvPr/>
        </p:nvSpPr>
        <p:spPr>
          <a:xfrm>
            <a:off x="8067219" y="3095616"/>
            <a:ext cx="2250250" cy="3333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A7C0987E-F209-F35A-2A25-9A1F14B7DC74}"/>
              </a:ext>
            </a:extLst>
          </p:cNvPr>
          <p:cNvSpPr txBox="1"/>
          <p:nvPr/>
        </p:nvSpPr>
        <p:spPr>
          <a:xfrm>
            <a:off x="5411245" y="2836487"/>
            <a:ext cx="1693157" cy="923330"/>
          </a:xfrm>
          <a:prstGeom prst="rect">
            <a:avLst/>
          </a:prstGeom>
          <a:noFill/>
        </p:spPr>
        <p:txBody>
          <a:bodyPr wrap="square" rtlCol="0">
            <a:spAutoFit/>
          </a:bodyPr>
          <a:lstStyle/>
          <a:p>
            <a:pPr algn="ctr"/>
            <a:r>
              <a:rPr lang="en-US" altLang="zh-CN" dirty="0"/>
              <a:t>An input port</a:t>
            </a:r>
          </a:p>
          <a:p>
            <a:pPr algn="ctr"/>
            <a:r>
              <a:rPr lang="en-US" altLang="zh-CN" dirty="0"/>
              <a:t>named “in_”</a:t>
            </a:r>
          </a:p>
          <a:p>
            <a:pPr algn="ctr"/>
            <a:r>
              <a:rPr lang="en-US" altLang="zh-CN" dirty="0"/>
              <a:t>of type T</a:t>
            </a:r>
            <a:endParaRPr lang="zh-CN" altLang="en-US" dirty="0"/>
          </a:p>
        </p:txBody>
      </p:sp>
      <p:sp>
        <p:nvSpPr>
          <p:cNvPr id="30" name="矩形: 圆角 29">
            <a:extLst>
              <a:ext uri="{FF2B5EF4-FFF2-40B4-BE49-F238E27FC236}">
                <a16:creationId xmlns:a16="http://schemas.microsoft.com/office/drawing/2014/main" id="{F608898E-EA05-0377-EC5F-F1E73D614874}"/>
              </a:ext>
            </a:extLst>
          </p:cNvPr>
          <p:cNvSpPr/>
          <p:nvPr/>
        </p:nvSpPr>
        <p:spPr>
          <a:xfrm>
            <a:off x="8088277" y="2755940"/>
            <a:ext cx="1584176" cy="3333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02504A9A-9031-EF5F-99FB-1CABCBA03711}"/>
              </a:ext>
            </a:extLst>
          </p:cNvPr>
          <p:cNvSpPr txBox="1"/>
          <p:nvPr/>
        </p:nvSpPr>
        <p:spPr>
          <a:xfrm>
            <a:off x="9652266" y="2737965"/>
            <a:ext cx="971818" cy="369332"/>
          </a:xfrm>
          <a:prstGeom prst="rect">
            <a:avLst/>
          </a:prstGeom>
          <a:noFill/>
        </p:spPr>
        <p:txBody>
          <a:bodyPr wrap="square" rtlCol="0">
            <a:spAutoFit/>
          </a:bodyPr>
          <a:lstStyle/>
          <a:p>
            <a:pPr algn="ctr"/>
            <a:r>
              <a:rPr lang="en-US" altLang="zh-CN" dirty="0">
                <a:solidFill>
                  <a:schemeClr val="bg1"/>
                </a:solidFill>
              </a:rPr>
              <a:t>rename</a:t>
            </a:r>
            <a:endParaRPr lang="zh-CN" altLang="en-US" dirty="0">
              <a:solidFill>
                <a:schemeClr val="bg1"/>
              </a:solidFill>
            </a:endParaRPr>
          </a:p>
        </p:txBody>
      </p:sp>
      <p:sp>
        <p:nvSpPr>
          <p:cNvPr id="32" name="矩形: 圆角 31">
            <a:extLst>
              <a:ext uri="{FF2B5EF4-FFF2-40B4-BE49-F238E27FC236}">
                <a16:creationId xmlns:a16="http://schemas.microsoft.com/office/drawing/2014/main" id="{F66AD03F-DD48-3482-7080-C19BC2DF967B}"/>
              </a:ext>
            </a:extLst>
          </p:cNvPr>
          <p:cNvSpPr/>
          <p:nvPr/>
        </p:nvSpPr>
        <p:spPr>
          <a:xfrm>
            <a:off x="8067219" y="3380248"/>
            <a:ext cx="2421269" cy="3333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0DEBFA25-8530-E0A0-BCC8-4C0549DDE5DA}"/>
              </a:ext>
            </a:extLst>
          </p:cNvPr>
          <p:cNvSpPr/>
          <p:nvPr/>
        </p:nvSpPr>
        <p:spPr>
          <a:xfrm>
            <a:off x="877355" y="2133680"/>
            <a:ext cx="792088" cy="683274"/>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5C4F0D12-5BC6-7E82-7DF7-794E30D4A8F4}"/>
              </a:ext>
            </a:extLst>
          </p:cNvPr>
          <p:cNvSpPr/>
          <p:nvPr/>
        </p:nvSpPr>
        <p:spPr>
          <a:xfrm>
            <a:off x="3287688" y="4077072"/>
            <a:ext cx="792088" cy="683274"/>
          </a:xfrm>
          <a:prstGeom prst="ellips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37">
            <a:extLst>
              <a:ext uri="{FF2B5EF4-FFF2-40B4-BE49-F238E27FC236}">
                <a16:creationId xmlns:a16="http://schemas.microsoft.com/office/drawing/2014/main" id="{FFD42B64-A7C0-5ACF-12F9-6BFF4B4FA728}"/>
              </a:ext>
            </a:extLst>
          </p:cNvPr>
          <p:cNvSpPr/>
          <p:nvPr/>
        </p:nvSpPr>
        <p:spPr>
          <a:xfrm>
            <a:off x="7809031" y="3954762"/>
            <a:ext cx="2421269" cy="3333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BF239E6F-F8C9-A294-489C-73813A6C6BA7}"/>
              </a:ext>
            </a:extLst>
          </p:cNvPr>
          <p:cNvSpPr txBox="1"/>
          <p:nvPr/>
        </p:nvSpPr>
        <p:spPr>
          <a:xfrm>
            <a:off x="5411245" y="3722889"/>
            <a:ext cx="1693157" cy="646331"/>
          </a:xfrm>
          <a:prstGeom prst="rect">
            <a:avLst/>
          </a:prstGeom>
          <a:noFill/>
        </p:spPr>
        <p:txBody>
          <a:bodyPr wrap="square" rtlCol="0">
            <a:spAutoFit/>
          </a:bodyPr>
          <a:lstStyle/>
          <a:p>
            <a:pPr algn="ctr"/>
            <a:r>
              <a:rPr lang="en-US" altLang="zh-CN" dirty="0"/>
              <a:t>A method to input data</a:t>
            </a:r>
            <a:endParaRPr lang="zh-CN" altLang="en-US" dirty="0"/>
          </a:p>
        </p:txBody>
      </p:sp>
      <p:sp>
        <p:nvSpPr>
          <p:cNvPr id="41" name="矩形: 圆角 40">
            <a:extLst>
              <a:ext uri="{FF2B5EF4-FFF2-40B4-BE49-F238E27FC236}">
                <a16:creationId xmlns:a16="http://schemas.microsoft.com/office/drawing/2014/main" id="{2364C269-ADF6-7AD0-A188-26DF72326836}"/>
              </a:ext>
            </a:extLst>
          </p:cNvPr>
          <p:cNvSpPr/>
          <p:nvPr/>
        </p:nvSpPr>
        <p:spPr>
          <a:xfrm>
            <a:off x="7809031" y="4239394"/>
            <a:ext cx="3111505" cy="3333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5383B8A3-1203-ED6E-73CD-B3AE62FF56B3}"/>
              </a:ext>
            </a:extLst>
          </p:cNvPr>
          <p:cNvSpPr txBox="1"/>
          <p:nvPr/>
        </p:nvSpPr>
        <p:spPr>
          <a:xfrm>
            <a:off x="5411245" y="4202975"/>
            <a:ext cx="1693157" cy="646331"/>
          </a:xfrm>
          <a:prstGeom prst="rect">
            <a:avLst/>
          </a:prstGeom>
          <a:noFill/>
        </p:spPr>
        <p:txBody>
          <a:bodyPr wrap="square" rtlCol="0">
            <a:spAutoFit/>
          </a:bodyPr>
          <a:lstStyle/>
          <a:p>
            <a:pPr algn="ctr"/>
            <a:r>
              <a:rPr lang="en-US" altLang="zh-CN" dirty="0"/>
              <a:t>A method to output data</a:t>
            </a:r>
            <a:endParaRPr lang="zh-CN" altLang="en-US" dirty="0"/>
          </a:p>
        </p:txBody>
      </p:sp>
      <p:sp>
        <p:nvSpPr>
          <p:cNvPr id="3" name="文本框 2">
            <a:extLst>
              <a:ext uri="{FF2B5EF4-FFF2-40B4-BE49-F238E27FC236}">
                <a16:creationId xmlns:a16="http://schemas.microsoft.com/office/drawing/2014/main" id="{E051309A-15FA-F20B-1980-689507B2DCDA}"/>
              </a:ext>
            </a:extLst>
          </p:cNvPr>
          <p:cNvSpPr txBox="1"/>
          <p:nvPr/>
        </p:nvSpPr>
        <p:spPr>
          <a:xfrm>
            <a:off x="628764" y="5768785"/>
            <a:ext cx="8759507" cy="369332"/>
          </a:xfrm>
          <a:prstGeom prst="rect">
            <a:avLst/>
          </a:prstGeom>
          <a:noFill/>
        </p:spPr>
        <p:txBody>
          <a:bodyPr wrap="square" rtlCol="0">
            <a:spAutoFit/>
          </a:bodyPr>
          <a:lstStyle/>
          <a:p>
            <a:r>
              <a:rPr lang="en-US" altLang="zh-CN" dirty="0"/>
              <a:t>./crates/cmtc/examples/fir.rs   line 7-16</a:t>
            </a:r>
            <a:endParaRPr lang="zh-CN" altLang="en-US" dirty="0"/>
          </a:p>
        </p:txBody>
      </p:sp>
      <p:sp>
        <p:nvSpPr>
          <p:cNvPr id="8" name="TextBox 30">
            <a:extLst>
              <a:ext uri="{FF2B5EF4-FFF2-40B4-BE49-F238E27FC236}">
                <a16:creationId xmlns:a16="http://schemas.microsoft.com/office/drawing/2014/main" id="{D707F43F-7BE8-D660-1712-BB8861E037A4}"/>
              </a:ext>
            </a:extLst>
          </p:cNvPr>
          <p:cNvSpPr txBox="1"/>
          <p:nvPr/>
        </p:nvSpPr>
        <p:spPr>
          <a:xfrm>
            <a:off x="7104402" y="925014"/>
            <a:ext cx="3988208" cy="646331"/>
          </a:xfrm>
          <a:prstGeom prst="rect">
            <a:avLst/>
          </a:prstGeom>
          <a:noFill/>
        </p:spPr>
        <p:txBody>
          <a:bodyPr wrap="none" rtlCol="0">
            <a:spAutoFit/>
          </a:bodyPr>
          <a:lstStyle/>
          <a:p>
            <a:r>
              <a:rPr lang="en-US" sz="3600" i="1" dirty="0">
                <a:solidFill>
                  <a:srgbClr val="FF0000"/>
                </a:solidFill>
              </a:rPr>
              <a:t>Rust-embedded HDL</a:t>
            </a:r>
          </a:p>
        </p:txBody>
      </p:sp>
      <p:sp>
        <p:nvSpPr>
          <p:cNvPr id="10" name="TextBox 28">
            <a:extLst>
              <a:ext uri="{FF2B5EF4-FFF2-40B4-BE49-F238E27FC236}">
                <a16:creationId xmlns:a16="http://schemas.microsoft.com/office/drawing/2014/main" id="{0A2922FD-F110-0936-79E3-91AD308E45D2}"/>
              </a:ext>
            </a:extLst>
          </p:cNvPr>
          <p:cNvSpPr txBox="1"/>
          <p:nvPr/>
        </p:nvSpPr>
        <p:spPr>
          <a:xfrm>
            <a:off x="9453892" y="-143501"/>
            <a:ext cx="2340383" cy="1107996"/>
          </a:xfrm>
          <a:prstGeom prst="rect">
            <a:avLst/>
          </a:prstGeom>
          <a:noFill/>
        </p:spPr>
        <p:txBody>
          <a:bodyPr wrap="square">
            <a:spAutoFit/>
          </a:bodyPr>
          <a:lstStyle/>
          <a:p>
            <a:pPr algn="r"/>
            <a:r>
              <a:rPr lang="en-US" sz="6600" dirty="0">
                <a:solidFill>
                  <a:schemeClr val="accent4">
                    <a:lumMod val="75000"/>
                  </a:schemeClr>
                </a:solidFill>
                <a:latin typeface="Bahnschrift SemiBold Condensed" panose="020B0502040204020203" pitchFamily="34" charset="0"/>
              </a:rPr>
              <a:t>cmt2!</a:t>
            </a:r>
            <a:endParaRPr lang="en-US" sz="6600" dirty="0"/>
          </a:p>
        </p:txBody>
      </p:sp>
    </p:spTree>
    <p:extLst>
      <p:ext uri="{BB962C8B-B14F-4D97-AF65-F5344CB8AC3E}">
        <p14:creationId xmlns:p14="http://schemas.microsoft.com/office/powerpoint/2010/main" val="1404586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xit" presetSubtype="0" fill="hold" grpId="1"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xit" presetSubtype="0" fill="hold" grpId="1" nodeType="with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xit" presetSubtype="0" fill="hold" grpId="1"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xit" presetSubtype="0" fill="hold" grpId="1" nodeType="withEffect">
                                  <p:stCondLst>
                                    <p:cond delay="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1"/>
                                        </p:tgtEl>
                                      </p:cBhvr>
                                    </p:animEffect>
                                    <p:set>
                                      <p:cBhvr>
                                        <p:cTn id="69" dur="1" fill="hold">
                                          <p:stCondLst>
                                            <p:cond delay="499"/>
                                          </p:stCondLst>
                                        </p:cTn>
                                        <p:tgtEl>
                                          <p:spTgt spid="31"/>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4"/>
                                        </p:tgtEl>
                                      </p:cBhvr>
                                    </p:animEffect>
                                    <p:set>
                                      <p:cBhvr>
                                        <p:cTn id="72" dur="1" fill="hold">
                                          <p:stCondLst>
                                            <p:cond delay="499"/>
                                          </p:stCondLst>
                                        </p:cTn>
                                        <p:tgtEl>
                                          <p:spTgt spid="3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10" presetClass="exit" presetSubtype="0" fill="hold" grpId="1" nodeType="withEffect">
                                  <p:stCondLst>
                                    <p:cond delay="0"/>
                                  </p:stCondLst>
                                  <p:childTnLst>
                                    <p:animEffect transition="out" filter="fade">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7"/>
                                        </p:tgtEl>
                                      </p:cBhvr>
                                    </p:animEffect>
                                    <p:set>
                                      <p:cBhvr>
                                        <p:cTn id="86" dur="1" fill="hold">
                                          <p:stCondLst>
                                            <p:cond delay="499"/>
                                          </p:stCondLst>
                                        </p:cTn>
                                        <p:tgtEl>
                                          <p:spTgt spid="3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xit" presetSubtype="0" fill="hold" grpId="1" nodeType="withEffect">
                                  <p:stCondLst>
                                    <p:cond delay="0"/>
                                  </p:stCondLst>
                                  <p:childTnLst>
                                    <p:animEffect transition="out" filter="fade">
                                      <p:cBhvr>
                                        <p:cTn id="96" dur="500"/>
                                        <p:tgtEl>
                                          <p:spTgt spid="38"/>
                                        </p:tgtEl>
                                      </p:cBhvr>
                                    </p:animEffect>
                                    <p:set>
                                      <p:cBhvr>
                                        <p:cTn id="97" dur="1" fill="hold">
                                          <p:stCondLst>
                                            <p:cond delay="499"/>
                                          </p:stCondLst>
                                        </p:cTn>
                                        <p:tgtEl>
                                          <p:spTgt spid="3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9"/>
                                        </p:tgtEl>
                                      </p:cBhvr>
                                    </p:animEffect>
                                    <p:set>
                                      <p:cBhvr>
                                        <p:cTn id="100"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26" grpId="0" animBg="1"/>
      <p:bldP spid="26" grpId="1" animBg="1"/>
      <p:bldP spid="27" grpId="0"/>
      <p:bldP spid="27" grpId="1"/>
      <p:bldP spid="28" grpId="0" animBg="1"/>
      <p:bldP spid="28" grpId="1" animBg="1"/>
      <p:bldP spid="29" grpId="0"/>
      <p:bldP spid="29" grpId="1"/>
      <p:bldP spid="30" grpId="0" animBg="1"/>
      <p:bldP spid="30" grpId="1" animBg="1"/>
      <p:bldP spid="31" grpId="0"/>
      <p:bldP spid="31" grpId="1"/>
      <p:bldP spid="32" grpId="0" animBg="1"/>
      <p:bldP spid="32" grpId="1" animBg="1"/>
      <p:bldP spid="34" grpId="0" animBg="1"/>
      <p:bldP spid="34" grpId="1" animBg="1"/>
      <p:bldP spid="37" grpId="0" animBg="1"/>
      <p:bldP spid="37" grpId="1" animBg="1"/>
      <p:bldP spid="38" grpId="0" animBg="1"/>
      <p:bldP spid="38" grpId="1" animBg="1"/>
      <p:bldP spid="39" grpId="0"/>
      <p:bldP spid="39" grpId="1"/>
      <p:bldP spid="41" grpId="0" animBg="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C2D43-9216-974B-06C0-4DE8636493A5}"/>
              </a:ext>
            </a:extLst>
          </p:cNvPr>
          <p:cNvSpPr>
            <a:spLocks noGrp="1"/>
          </p:cNvSpPr>
          <p:nvPr>
            <p:ph type="title"/>
          </p:nvPr>
        </p:nvSpPr>
        <p:spPr/>
        <p:txBody>
          <a:bodyPr/>
          <a:lstStyle/>
          <a:p>
            <a:r>
              <a:rPr lang="en-US" altLang="zh-CN" dirty="0"/>
              <a:t>FIR Example1: fixed length</a:t>
            </a:r>
            <a:endParaRPr lang="zh-CN" altLang="en-US" dirty="0"/>
          </a:p>
        </p:txBody>
      </p:sp>
      <p:sp>
        <p:nvSpPr>
          <p:cNvPr id="4" name="页脚占位符 3">
            <a:extLst>
              <a:ext uri="{FF2B5EF4-FFF2-40B4-BE49-F238E27FC236}">
                <a16:creationId xmlns:a16="http://schemas.microsoft.com/office/drawing/2014/main" id="{E7C234A8-EABB-46CA-67DB-40B52B567D7C}"/>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C8CA8352-E405-D093-A15E-F08D1FA2EA0E}"/>
              </a:ext>
            </a:extLst>
          </p:cNvPr>
          <p:cNvSpPr>
            <a:spLocks noGrp="1"/>
          </p:cNvSpPr>
          <p:nvPr>
            <p:ph type="sldNum" sz="quarter" idx="12"/>
          </p:nvPr>
        </p:nvSpPr>
        <p:spPr/>
        <p:txBody>
          <a:bodyPr/>
          <a:lstStyle/>
          <a:p>
            <a:fld id="{B6F15528-21DE-4FAA-801E-634DDDAF4B2B}" type="slidenum">
              <a:rPr lang="en-US" smtClean="0"/>
              <a:pPr/>
              <a:t>21</a:t>
            </a:fld>
            <a:endParaRPr lang="en-US"/>
          </a:p>
        </p:txBody>
      </p:sp>
      <p:pic>
        <p:nvPicPr>
          <p:cNvPr id="11" name="图片 10">
            <a:extLst>
              <a:ext uri="{FF2B5EF4-FFF2-40B4-BE49-F238E27FC236}">
                <a16:creationId xmlns:a16="http://schemas.microsoft.com/office/drawing/2014/main" id="{D44ADA19-3941-52A3-1A8D-AC2428028FC1}"/>
              </a:ext>
            </a:extLst>
          </p:cNvPr>
          <p:cNvPicPr>
            <a:picLocks noChangeAspect="1"/>
          </p:cNvPicPr>
          <p:nvPr/>
        </p:nvPicPr>
        <p:blipFill>
          <a:blip r:embed="rId3" cstate="print">
            <a:extLst>
              <a:ext uri="{28A0092B-C50C-407E-A947-70E740481C1C}">
                <a14:useLocalDpi xmlns:a14="http://schemas.microsoft.com/office/drawing/2010/main" val="0"/>
              </a:ext>
            </a:extLst>
          </a:blip>
          <a:srcRect l="9178" t="6951" r="9178" b="51049"/>
          <a:stretch/>
        </p:blipFill>
        <p:spPr>
          <a:xfrm>
            <a:off x="3454400" y="1412776"/>
            <a:ext cx="5742636" cy="4176464"/>
          </a:xfrm>
          <a:prstGeom prst="rect">
            <a:avLst/>
          </a:prstGeom>
        </p:spPr>
      </p:pic>
      <p:sp>
        <p:nvSpPr>
          <p:cNvPr id="8" name="矩形: 圆角 7">
            <a:extLst>
              <a:ext uri="{FF2B5EF4-FFF2-40B4-BE49-F238E27FC236}">
                <a16:creationId xmlns:a16="http://schemas.microsoft.com/office/drawing/2014/main" id="{A88F18B8-E641-1936-9931-9145497AF853}"/>
              </a:ext>
            </a:extLst>
          </p:cNvPr>
          <p:cNvSpPr/>
          <p:nvPr/>
        </p:nvSpPr>
        <p:spPr>
          <a:xfrm>
            <a:off x="5020855" y="1920855"/>
            <a:ext cx="3691860"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0FCD351F-64F8-A468-FD7C-90F01F61FD58}"/>
              </a:ext>
            </a:extLst>
          </p:cNvPr>
          <p:cNvSpPr txBox="1"/>
          <p:nvPr/>
        </p:nvSpPr>
        <p:spPr>
          <a:xfrm>
            <a:off x="5075475" y="1597442"/>
            <a:ext cx="3279213" cy="369332"/>
          </a:xfrm>
          <a:prstGeom prst="rect">
            <a:avLst/>
          </a:prstGeom>
          <a:noFill/>
        </p:spPr>
        <p:txBody>
          <a:bodyPr wrap="square" rtlCol="0">
            <a:spAutoFit/>
          </a:bodyPr>
          <a:lstStyle/>
          <a:p>
            <a:r>
              <a:rPr lang="en-US" altLang="zh-CN" dirty="0">
                <a:solidFill>
                  <a:schemeClr val="bg1"/>
                </a:solidFill>
              </a:rPr>
              <a:t>Parameters: type &amp; coefficients</a:t>
            </a:r>
            <a:endParaRPr lang="zh-CN" altLang="en-US" dirty="0">
              <a:solidFill>
                <a:schemeClr val="bg1"/>
              </a:solidFill>
            </a:endParaRPr>
          </a:p>
        </p:txBody>
      </p:sp>
      <p:sp>
        <p:nvSpPr>
          <p:cNvPr id="14" name="矩形: 圆角 13">
            <a:extLst>
              <a:ext uri="{FF2B5EF4-FFF2-40B4-BE49-F238E27FC236}">
                <a16:creationId xmlns:a16="http://schemas.microsoft.com/office/drawing/2014/main" id="{003E2BB9-A3E8-1ECD-0200-B9FEDB3072FD}"/>
              </a:ext>
            </a:extLst>
          </p:cNvPr>
          <p:cNvSpPr/>
          <p:nvPr/>
        </p:nvSpPr>
        <p:spPr>
          <a:xfrm>
            <a:off x="4300492" y="2198976"/>
            <a:ext cx="432048"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1EB6789F-5358-7DC0-6B0E-15ABE42182FD}"/>
              </a:ext>
            </a:extLst>
          </p:cNvPr>
          <p:cNvSpPr txBox="1"/>
          <p:nvPr/>
        </p:nvSpPr>
        <p:spPr>
          <a:xfrm>
            <a:off x="4873122" y="2151440"/>
            <a:ext cx="4197297" cy="369332"/>
          </a:xfrm>
          <a:prstGeom prst="rect">
            <a:avLst/>
          </a:prstGeom>
          <a:noFill/>
        </p:spPr>
        <p:txBody>
          <a:bodyPr wrap="square" rtlCol="0">
            <a:spAutoFit/>
          </a:bodyPr>
          <a:lstStyle/>
          <a:p>
            <a:r>
              <a:rPr lang="en-US" altLang="zh-CN" dirty="0">
                <a:solidFill>
                  <a:schemeClr val="bg1"/>
                </a:solidFill>
              </a:rPr>
              <a:t>Return a module with interface type FIR</a:t>
            </a:r>
            <a:endParaRPr lang="zh-CN" altLang="en-US" dirty="0">
              <a:solidFill>
                <a:schemeClr val="bg1"/>
              </a:solidFill>
            </a:endParaRPr>
          </a:p>
        </p:txBody>
      </p:sp>
      <p:sp>
        <p:nvSpPr>
          <p:cNvPr id="16" name="矩形: 圆角 15">
            <a:extLst>
              <a:ext uri="{FF2B5EF4-FFF2-40B4-BE49-F238E27FC236}">
                <a16:creationId xmlns:a16="http://schemas.microsoft.com/office/drawing/2014/main" id="{5255D690-38BD-B8E4-F234-1044200A238C}"/>
              </a:ext>
            </a:extLst>
          </p:cNvPr>
          <p:cNvSpPr/>
          <p:nvPr/>
        </p:nvSpPr>
        <p:spPr>
          <a:xfrm>
            <a:off x="5146584" y="2459057"/>
            <a:ext cx="1314148"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27A2B4BD-3E98-E460-EC7F-C4654645E177}"/>
              </a:ext>
            </a:extLst>
          </p:cNvPr>
          <p:cNvSpPr txBox="1"/>
          <p:nvPr/>
        </p:nvSpPr>
        <p:spPr>
          <a:xfrm>
            <a:off x="4062688" y="2641224"/>
            <a:ext cx="5030321" cy="369332"/>
          </a:xfrm>
          <a:prstGeom prst="rect">
            <a:avLst/>
          </a:prstGeom>
          <a:noFill/>
        </p:spPr>
        <p:txBody>
          <a:bodyPr wrap="square" rtlCol="0">
            <a:spAutoFit/>
          </a:bodyPr>
          <a:lstStyle/>
          <a:p>
            <a:r>
              <a:rPr lang="en-US" altLang="zh-CN" dirty="0">
                <a:solidFill>
                  <a:schemeClr val="bg1"/>
                </a:solidFill>
              </a:rPr>
              <a:t>io! macro provides parameters and gets an io struct</a:t>
            </a:r>
            <a:endParaRPr lang="zh-CN" altLang="en-US" dirty="0">
              <a:solidFill>
                <a:schemeClr val="bg1"/>
              </a:solidFill>
            </a:endParaRPr>
          </a:p>
        </p:txBody>
      </p:sp>
      <p:sp>
        <p:nvSpPr>
          <p:cNvPr id="18" name="矩形: 圆角 17">
            <a:extLst>
              <a:ext uri="{FF2B5EF4-FFF2-40B4-BE49-F238E27FC236}">
                <a16:creationId xmlns:a16="http://schemas.microsoft.com/office/drawing/2014/main" id="{A3E41BAA-D129-F853-4481-DF1D84758A10}"/>
              </a:ext>
            </a:extLst>
          </p:cNvPr>
          <p:cNvSpPr/>
          <p:nvPr/>
        </p:nvSpPr>
        <p:spPr>
          <a:xfrm>
            <a:off x="5803658" y="2966714"/>
            <a:ext cx="1953218"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3E44DAD3-3D0A-26E8-1322-877B1F096FAA}"/>
              </a:ext>
            </a:extLst>
          </p:cNvPr>
          <p:cNvSpPr txBox="1"/>
          <p:nvPr/>
        </p:nvSpPr>
        <p:spPr>
          <a:xfrm>
            <a:off x="7781288" y="2926749"/>
            <a:ext cx="1391337" cy="923330"/>
          </a:xfrm>
          <a:prstGeom prst="rect">
            <a:avLst/>
          </a:prstGeom>
          <a:noFill/>
        </p:spPr>
        <p:txBody>
          <a:bodyPr wrap="square" rtlCol="0">
            <a:spAutoFit/>
          </a:bodyPr>
          <a:lstStyle/>
          <a:p>
            <a:r>
              <a:rPr lang="en-US" altLang="zh-CN" dirty="0">
                <a:solidFill>
                  <a:schemeClr val="bg1"/>
                </a:solidFill>
              </a:rPr>
              <a:t>instantiate a</a:t>
            </a:r>
          </a:p>
          <a:p>
            <a:r>
              <a:rPr lang="en-US" altLang="zh-CN" dirty="0">
                <a:solidFill>
                  <a:schemeClr val="bg1"/>
                </a:solidFill>
              </a:rPr>
              <a:t>Reg as submodule</a:t>
            </a:r>
            <a:endParaRPr lang="zh-CN" altLang="en-US" dirty="0">
              <a:solidFill>
                <a:schemeClr val="bg1"/>
              </a:solidFill>
            </a:endParaRPr>
          </a:p>
        </p:txBody>
      </p:sp>
      <p:sp>
        <p:nvSpPr>
          <p:cNvPr id="20" name="矩形: 圆角 19">
            <a:extLst>
              <a:ext uri="{FF2B5EF4-FFF2-40B4-BE49-F238E27FC236}">
                <a16:creationId xmlns:a16="http://schemas.microsoft.com/office/drawing/2014/main" id="{F002ED29-F659-32BC-E0FD-0BFC1C4CE54A}"/>
              </a:ext>
            </a:extLst>
          </p:cNvPr>
          <p:cNvSpPr/>
          <p:nvPr/>
        </p:nvSpPr>
        <p:spPr>
          <a:xfrm>
            <a:off x="4624630" y="3976907"/>
            <a:ext cx="1953218"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8FCE758F-895F-75F4-0A81-149DDB1A5281}"/>
              </a:ext>
            </a:extLst>
          </p:cNvPr>
          <p:cNvSpPr txBox="1"/>
          <p:nvPr/>
        </p:nvSpPr>
        <p:spPr>
          <a:xfrm>
            <a:off x="6606308" y="3812438"/>
            <a:ext cx="2404754" cy="646331"/>
          </a:xfrm>
          <a:prstGeom prst="rect">
            <a:avLst/>
          </a:prstGeom>
          <a:noFill/>
        </p:spPr>
        <p:txBody>
          <a:bodyPr wrap="square" rtlCol="0">
            <a:spAutoFit/>
          </a:bodyPr>
          <a:lstStyle/>
          <a:p>
            <a:r>
              <a:rPr lang="en-US" altLang="zh-CN" dirty="0">
                <a:solidFill>
                  <a:schemeClr val="bg1"/>
                </a:solidFill>
              </a:rPr>
              <a:t>implement a method</a:t>
            </a:r>
          </a:p>
          <a:p>
            <a:r>
              <a:rPr lang="en-US" altLang="zh-CN" dirty="0">
                <a:solidFill>
                  <a:schemeClr val="bg1"/>
                </a:solidFill>
              </a:rPr>
              <a:t>called “input”</a:t>
            </a:r>
            <a:endParaRPr lang="zh-CN" altLang="en-US" dirty="0">
              <a:solidFill>
                <a:schemeClr val="bg1"/>
              </a:solidFill>
            </a:endParaRPr>
          </a:p>
        </p:txBody>
      </p:sp>
      <p:sp>
        <p:nvSpPr>
          <p:cNvPr id="22" name="矩形: 圆角 21">
            <a:extLst>
              <a:ext uri="{FF2B5EF4-FFF2-40B4-BE49-F238E27FC236}">
                <a16:creationId xmlns:a16="http://schemas.microsoft.com/office/drawing/2014/main" id="{1C00E3FE-9F9C-78C4-EF06-2E3BF7C13A1A}"/>
              </a:ext>
            </a:extLst>
          </p:cNvPr>
          <p:cNvSpPr/>
          <p:nvPr/>
        </p:nvSpPr>
        <p:spPr>
          <a:xfrm>
            <a:off x="4413092" y="4266309"/>
            <a:ext cx="967520"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D2099107-2625-7CD6-A0E0-864EAB2757E8}"/>
              </a:ext>
            </a:extLst>
          </p:cNvPr>
          <p:cNvSpPr txBox="1"/>
          <p:nvPr/>
        </p:nvSpPr>
        <p:spPr>
          <a:xfrm>
            <a:off x="5474381" y="4201538"/>
            <a:ext cx="2404754" cy="369332"/>
          </a:xfrm>
          <a:prstGeom prst="rect">
            <a:avLst/>
          </a:prstGeom>
          <a:noFill/>
        </p:spPr>
        <p:txBody>
          <a:bodyPr wrap="square" rtlCol="0">
            <a:spAutoFit/>
          </a:bodyPr>
          <a:lstStyle/>
          <a:p>
            <a:r>
              <a:rPr lang="en-US" altLang="zh-CN" dirty="0">
                <a:solidFill>
                  <a:schemeClr val="bg1"/>
                </a:solidFill>
              </a:rPr>
              <a:t>input of the method</a:t>
            </a:r>
            <a:endParaRPr lang="zh-CN" altLang="en-US" dirty="0">
              <a:solidFill>
                <a:schemeClr val="bg1"/>
              </a:solidFill>
            </a:endParaRPr>
          </a:p>
        </p:txBody>
      </p:sp>
      <p:sp>
        <p:nvSpPr>
          <p:cNvPr id="24" name="矩形: 圆角 23">
            <a:extLst>
              <a:ext uri="{FF2B5EF4-FFF2-40B4-BE49-F238E27FC236}">
                <a16:creationId xmlns:a16="http://schemas.microsoft.com/office/drawing/2014/main" id="{545591A4-CD2C-F2BF-2370-E6EC4A5D3CBC}"/>
              </a:ext>
            </a:extLst>
          </p:cNvPr>
          <p:cNvSpPr/>
          <p:nvPr/>
        </p:nvSpPr>
        <p:spPr>
          <a:xfrm>
            <a:off x="4662824" y="4535371"/>
            <a:ext cx="1676480"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0F1362D-8C77-03EA-3A0E-B22280B1A08E}"/>
              </a:ext>
            </a:extLst>
          </p:cNvPr>
          <p:cNvSpPr txBox="1"/>
          <p:nvPr/>
        </p:nvSpPr>
        <p:spPr>
          <a:xfrm>
            <a:off x="5008518" y="4802434"/>
            <a:ext cx="4212929" cy="646331"/>
          </a:xfrm>
          <a:prstGeom prst="rect">
            <a:avLst/>
          </a:prstGeom>
          <a:noFill/>
        </p:spPr>
        <p:txBody>
          <a:bodyPr wrap="square" rtlCol="0">
            <a:spAutoFit/>
          </a:bodyPr>
          <a:lstStyle/>
          <a:p>
            <a:r>
              <a:rPr lang="en-US" altLang="zh-CN" dirty="0">
                <a:solidFill>
                  <a:schemeClr val="bg1"/>
                </a:solidFill>
              </a:rPr>
              <a:t>things to do after the method is invoked</a:t>
            </a:r>
          </a:p>
          <a:p>
            <a:r>
              <a:rPr lang="en-US" altLang="zh-CN" dirty="0">
                <a:solidFill>
                  <a:schemeClr val="bg1"/>
                </a:solidFill>
              </a:rPr>
              <a:t>reg %= xx is a syntax sugar for </a:t>
            </a:r>
            <a:r>
              <a:rPr lang="en-US" altLang="zh-CN" dirty="0" err="1">
                <a:solidFill>
                  <a:schemeClr val="bg1"/>
                </a:solidFill>
              </a:rPr>
              <a:t>reg.write</a:t>
            </a:r>
            <a:r>
              <a:rPr lang="en-US" altLang="zh-CN" dirty="0">
                <a:solidFill>
                  <a:schemeClr val="bg1"/>
                </a:solidFill>
              </a:rPr>
              <a:t>(xx)</a:t>
            </a:r>
            <a:endParaRPr lang="zh-CN" altLang="en-US" dirty="0">
              <a:solidFill>
                <a:schemeClr val="bg1"/>
              </a:solidFill>
            </a:endParaRPr>
          </a:p>
        </p:txBody>
      </p:sp>
      <p:sp>
        <p:nvSpPr>
          <p:cNvPr id="3" name="文本框 2">
            <a:extLst>
              <a:ext uri="{FF2B5EF4-FFF2-40B4-BE49-F238E27FC236}">
                <a16:creationId xmlns:a16="http://schemas.microsoft.com/office/drawing/2014/main" id="{1063921C-7C57-A19C-5C19-9252809ADCAA}"/>
              </a:ext>
            </a:extLst>
          </p:cNvPr>
          <p:cNvSpPr txBox="1"/>
          <p:nvPr/>
        </p:nvSpPr>
        <p:spPr>
          <a:xfrm>
            <a:off x="628764" y="5768785"/>
            <a:ext cx="8759507" cy="369332"/>
          </a:xfrm>
          <a:prstGeom prst="rect">
            <a:avLst/>
          </a:prstGeom>
          <a:noFill/>
        </p:spPr>
        <p:txBody>
          <a:bodyPr wrap="square" rtlCol="0">
            <a:spAutoFit/>
          </a:bodyPr>
          <a:lstStyle/>
          <a:p>
            <a:r>
              <a:rPr lang="en-US" altLang="zh-CN" dirty="0"/>
              <a:t>./crates/cmtc/examples/fir.rs   line 18-46</a:t>
            </a:r>
            <a:endParaRPr lang="zh-CN" altLang="en-US" dirty="0"/>
          </a:p>
        </p:txBody>
      </p:sp>
      <p:sp>
        <p:nvSpPr>
          <p:cNvPr id="9" name="TextBox 31">
            <a:extLst>
              <a:ext uri="{FF2B5EF4-FFF2-40B4-BE49-F238E27FC236}">
                <a16:creationId xmlns:a16="http://schemas.microsoft.com/office/drawing/2014/main" id="{ED77C95D-3BC0-C8B4-1685-B18CCFAE6EA3}"/>
              </a:ext>
            </a:extLst>
          </p:cNvPr>
          <p:cNvSpPr txBox="1"/>
          <p:nvPr/>
        </p:nvSpPr>
        <p:spPr>
          <a:xfrm>
            <a:off x="5106120" y="5551599"/>
            <a:ext cx="4000197" cy="646331"/>
          </a:xfrm>
          <a:prstGeom prst="rect">
            <a:avLst/>
          </a:prstGeom>
          <a:noFill/>
        </p:spPr>
        <p:txBody>
          <a:bodyPr wrap="square" rtlCol="0">
            <a:spAutoFit/>
          </a:bodyPr>
          <a:lstStyle/>
          <a:p>
            <a:r>
              <a:rPr lang="en-US" sz="3600" i="1" dirty="0">
                <a:solidFill>
                  <a:srgbClr val="FF0000"/>
                </a:solidFill>
              </a:rPr>
              <a:t>rule-based design</a:t>
            </a:r>
          </a:p>
        </p:txBody>
      </p:sp>
    </p:spTree>
    <p:extLst>
      <p:ext uri="{BB962C8B-B14F-4D97-AF65-F5344CB8AC3E}">
        <p14:creationId xmlns:p14="http://schemas.microsoft.com/office/powerpoint/2010/main" val="38985535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xit" presetSubtype="0" fill="hold" grpId="1"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xit" presetSubtype="0" fill="hold" grpId="1" nodeType="with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xit" presetSubtype="0" fill="hold" grpId="1"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10" presetClass="exit" presetSubtype="0" fill="hold" grpId="1" nodeType="with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par>
                                <p:cTn id="89" presetID="10" presetClass="exit" presetSubtype="0" fill="hold" grpId="1" nodeType="with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3"/>
                                        </p:tgtEl>
                                      </p:cBhvr>
                                    </p:animEffect>
                                    <p:set>
                                      <p:cBhvr>
                                        <p:cTn id="94"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p:bldP spid="12" grpId="1"/>
      <p:bldP spid="14" grpId="0" animBg="1"/>
      <p:bldP spid="14" grpId="1" animBg="1"/>
      <p:bldP spid="15" grpId="0"/>
      <p:bldP spid="15" grpId="1"/>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P spid="22" grpId="0" animBg="1"/>
      <p:bldP spid="22" grpId="1" animBg="1"/>
      <p:bldP spid="23" grpId="0"/>
      <p:bldP spid="23" grpId="1"/>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7316C-3D10-446B-6107-CA33EAD103C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D208E13-1DD1-6665-8AFA-03BB49BB1C80}"/>
              </a:ext>
            </a:extLst>
          </p:cNvPr>
          <p:cNvSpPr>
            <a:spLocks noGrp="1"/>
          </p:cNvSpPr>
          <p:nvPr>
            <p:ph type="title"/>
          </p:nvPr>
        </p:nvSpPr>
        <p:spPr/>
        <p:txBody>
          <a:bodyPr/>
          <a:lstStyle/>
          <a:p>
            <a:r>
              <a:rPr lang="en-US" altLang="zh-CN" dirty="0"/>
              <a:t>FIR Example1: fixed length</a:t>
            </a:r>
            <a:endParaRPr lang="zh-CN" altLang="en-US" dirty="0"/>
          </a:p>
        </p:txBody>
      </p:sp>
      <p:sp>
        <p:nvSpPr>
          <p:cNvPr id="4" name="页脚占位符 3">
            <a:extLst>
              <a:ext uri="{FF2B5EF4-FFF2-40B4-BE49-F238E27FC236}">
                <a16:creationId xmlns:a16="http://schemas.microsoft.com/office/drawing/2014/main" id="{6DB6A753-9E19-A502-B8F1-7300D3D34BA5}"/>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EEF8BC8B-C7EA-EC01-78E0-52A47A3F19C2}"/>
              </a:ext>
            </a:extLst>
          </p:cNvPr>
          <p:cNvSpPr>
            <a:spLocks noGrp="1"/>
          </p:cNvSpPr>
          <p:nvPr>
            <p:ph type="sldNum" sz="quarter" idx="12"/>
          </p:nvPr>
        </p:nvSpPr>
        <p:spPr/>
        <p:txBody>
          <a:bodyPr/>
          <a:lstStyle/>
          <a:p>
            <a:fld id="{B6F15528-21DE-4FAA-801E-634DDDAF4B2B}" type="slidenum">
              <a:rPr lang="en-US" smtClean="0"/>
              <a:pPr/>
              <a:t>22</a:t>
            </a:fld>
            <a:endParaRPr lang="en-US"/>
          </a:p>
        </p:txBody>
      </p:sp>
      <p:pic>
        <p:nvPicPr>
          <p:cNvPr id="11" name="图片 10">
            <a:extLst>
              <a:ext uri="{FF2B5EF4-FFF2-40B4-BE49-F238E27FC236}">
                <a16:creationId xmlns:a16="http://schemas.microsoft.com/office/drawing/2014/main" id="{CBC7217D-BE72-70AC-0FD0-603387FA4A32}"/>
              </a:ext>
            </a:extLst>
          </p:cNvPr>
          <p:cNvPicPr>
            <a:picLocks noChangeAspect="1"/>
          </p:cNvPicPr>
          <p:nvPr/>
        </p:nvPicPr>
        <p:blipFill>
          <a:blip r:embed="rId3" cstate="print">
            <a:extLst>
              <a:ext uri="{28A0092B-C50C-407E-A947-70E740481C1C}">
                <a14:useLocalDpi xmlns:a14="http://schemas.microsoft.com/office/drawing/2010/main" val="0"/>
              </a:ext>
            </a:extLst>
          </a:blip>
          <a:srcRect l="9178" t="48250" r="9178" b="9750"/>
          <a:stretch/>
        </p:blipFill>
        <p:spPr>
          <a:xfrm>
            <a:off x="3454400" y="1412776"/>
            <a:ext cx="5742636" cy="4176464"/>
          </a:xfrm>
          <a:prstGeom prst="rect">
            <a:avLst/>
          </a:prstGeom>
        </p:spPr>
      </p:pic>
      <p:sp>
        <p:nvSpPr>
          <p:cNvPr id="26" name="矩形: 圆角 25">
            <a:extLst>
              <a:ext uri="{FF2B5EF4-FFF2-40B4-BE49-F238E27FC236}">
                <a16:creationId xmlns:a16="http://schemas.microsoft.com/office/drawing/2014/main" id="{E579DFDB-6009-BB8B-93F8-A65031B73468}"/>
              </a:ext>
            </a:extLst>
          </p:cNvPr>
          <p:cNvSpPr/>
          <p:nvPr/>
        </p:nvSpPr>
        <p:spPr>
          <a:xfrm>
            <a:off x="4640820" y="1450085"/>
            <a:ext cx="1676480"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928F5774-38F5-BA6D-5297-E086030ED70F}"/>
              </a:ext>
            </a:extLst>
          </p:cNvPr>
          <p:cNvSpPr txBox="1"/>
          <p:nvPr/>
        </p:nvSpPr>
        <p:spPr>
          <a:xfrm>
            <a:off x="6345760" y="1407104"/>
            <a:ext cx="2404754" cy="646331"/>
          </a:xfrm>
          <a:prstGeom prst="rect">
            <a:avLst/>
          </a:prstGeom>
          <a:noFill/>
        </p:spPr>
        <p:txBody>
          <a:bodyPr wrap="square" rtlCol="0">
            <a:spAutoFit/>
          </a:bodyPr>
          <a:lstStyle/>
          <a:p>
            <a:r>
              <a:rPr lang="en-US" altLang="zh-CN" dirty="0">
                <a:solidFill>
                  <a:schemeClr val="bg1"/>
                </a:solidFill>
              </a:rPr>
              <a:t>implement an always rule called “shift”</a:t>
            </a:r>
            <a:endParaRPr lang="zh-CN" altLang="en-US" dirty="0">
              <a:solidFill>
                <a:schemeClr val="bg1"/>
              </a:solidFill>
            </a:endParaRPr>
          </a:p>
        </p:txBody>
      </p:sp>
      <p:sp>
        <p:nvSpPr>
          <p:cNvPr id="28" name="矩形: 圆角 27">
            <a:extLst>
              <a:ext uri="{FF2B5EF4-FFF2-40B4-BE49-F238E27FC236}">
                <a16:creationId xmlns:a16="http://schemas.microsoft.com/office/drawing/2014/main" id="{FEE34490-6F33-1449-93DD-91816C341045}"/>
              </a:ext>
            </a:extLst>
          </p:cNvPr>
          <p:cNvSpPr/>
          <p:nvPr/>
        </p:nvSpPr>
        <p:spPr>
          <a:xfrm>
            <a:off x="4575429" y="1966774"/>
            <a:ext cx="1676480" cy="521604"/>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8C651EE9-D44C-494E-1F4C-EFDFC3E73E41}"/>
              </a:ext>
            </a:extLst>
          </p:cNvPr>
          <p:cNvSpPr txBox="1"/>
          <p:nvPr/>
        </p:nvSpPr>
        <p:spPr>
          <a:xfrm>
            <a:off x="6345760" y="2053435"/>
            <a:ext cx="2404754" cy="369332"/>
          </a:xfrm>
          <a:prstGeom prst="rect">
            <a:avLst/>
          </a:prstGeom>
          <a:noFill/>
        </p:spPr>
        <p:txBody>
          <a:bodyPr wrap="square" rtlCol="0">
            <a:spAutoFit/>
          </a:bodyPr>
          <a:lstStyle/>
          <a:p>
            <a:r>
              <a:rPr lang="en-US" altLang="zh-CN" dirty="0">
                <a:solidFill>
                  <a:schemeClr val="bg1"/>
                </a:solidFill>
              </a:rPr>
              <a:t>shift the registers</a:t>
            </a:r>
            <a:endParaRPr lang="zh-CN" altLang="en-US" dirty="0">
              <a:solidFill>
                <a:schemeClr val="bg1"/>
              </a:solidFill>
            </a:endParaRPr>
          </a:p>
        </p:txBody>
      </p:sp>
      <p:sp>
        <p:nvSpPr>
          <p:cNvPr id="30" name="矩形: 圆角 29">
            <a:extLst>
              <a:ext uri="{FF2B5EF4-FFF2-40B4-BE49-F238E27FC236}">
                <a16:creationId xmlns:a16="http://schemas.microsoft.com/office/drawing/2014/main" id="{8A6AD65E-0E62-BE39-ED95-714C2A555EA4}"/>
              </a:ext>
            </a:extLst>
          </p:cNvPr>
          <p:cNvSpPr/>
          <p:nvPr/>
        </p:nvSpPr>
        <p:spPr>
          <a:xfrm>
            <a:off x="4672951" y="3225920"/>
            <a:ext cx="1676480"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E3C3FE59-7F1C-DBE9-4EE5-92A424E083D7}"/>
              </a:ext>
            </a:extLst>
          </p:cNvPr>
          <p:cNvSpPr txBox="1"/>
          <p:nvPr/>
        </p:nvSpPr>
        <p:spPr>
          <a:xfrm>
            <a:off x="5578252" y="2808492"/>
            <a:ext cx="3114063" cy="369332"/>
          </a:xfrm>
          <a:prstGeom prst="rect">
            <a:avLst/>
          </a:prstGeom>
          <a:noFill/>
        </p:spPr>
        <p:txBody>
          <a:bodyPr wrap="square" rtlCol="0">
            <a:spAutoFit/>
          </a:bodyPr>
          <a:lstStyle/>
          <a:p>
            <a:r>
              <a:rPr lang="en-US" altLang="zh-CN" dirty="0">
                <a:solidFill>
                  <a:schemeClr val="bg1"/>
                </a:solidFill>
              </a:rPr>
              <a:t>implement the output method</a:t>
            </a:r>
            <a:endParaRPr lang="zh-CN" altLang="en-US" dirty="0">
              <a:solidFill>
                <a:schemeClr val="bg1"/>
              </a:solidFill>
            </a:endParaRPr>
          </a:p>
        </p:txBody>
      </p:sp>
      <p:sp>
        <p:nvSpPr>
          <p:cNvPr id="32" name="矩形: 圆角 31">
            <a:extLst>
              <a:ext uri="{FF2B5EF4-FFF2-40B4-BE49-F238E27FC236}">
                <a16:creationId xmlns:a16="http://schemas.microsoft.com/office/drawing/2014/main" id="{BFD197DC-6ABF-10D4-8580-DCB9F554822F}"/>
              </a:ext>
            </a:extLst>
          </p:cNvPr>
          <p:cNvSpPr/>
          <p:nvPr/>
        </p:nvSpPr>
        <p:spPr>
          <a:xfrm>
            <a:off x="4616300" y="3764122"/>
            <a:ext cx="576064"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0AB696E9-CA73-4ECE-E6F1-67FE5943B484}"/>
              </a:ext>
            </a:extLst>
          </p:cNvPr>
          <p:cNvSpPr txBox="1"/>
          <p:nvPr/>
        </p:nvSpPr>
        <p:spPr>
          <a:xfrm>
            <a:off x="5216884" y="3581428"/>
            <a:ext cx="3114063" cy="369332"/>
          </a:xfrm>
          <a:prstGeom prst="rect">
            <a:avLst/>
          </a:prstGeom>
          <a:noFill/>
        </p:spPr>
        <p:txBody>
          <a:bodyPr wrap="square" rtlCol="0">
            <a:spAutoFit/>
          </a:bodyPr>
          <a:lstStyle/>
          <a:p>
            <a:r>
              <a:rPr lang="en-US" altLang="zh-CN" dirty="0">
                <a:solidFill>
                  <a:schemeClr val="bg1"/>
                </a:solidFill>
              </a:rPr>
              <a:t>return an expression</a:t>
            </a:r>
            <a:endParaRPr lang="zh-CN" altLang="en-US" dirty="0">
              <a:solidFill>
                <a:schemeClr val="bg1"/>
              </a:solidFill>
            </a:endParaRPr>
          </a:p>
        </p:txBody>
      </p:sp>
      <p:sp>
        <p:nvSpPr>
          <p:cNvPr id="34" name="矩形: 圆角 33">
            <a:extLst>
              <a:ext uri="{FF2B5EF4-FFF2-40B4-BE49-F238E27FC236}">
                <a16:creationId xmlns:a16="http://schemas.microsoft.com/office/drawing/2014/main" id="{3B83CBD8-E6F4-1BCC-ECCC-24702FB59820}"/>
              </a:ext>
            </a:extLst>
          </p:cNvPr>
          <p:cNvSpPr/>
          <p:nvPr/>
        </p:nvSpPr>
        <p:spPr>
          <a:xfrm>
            <a:off x="4853588" y="4092448"/>
            <a:ext cx="2120202" cy="677551"/>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62564233-1686-FF16-40BA-E8A48A95B325}"/>
              </a:ext>
            </a:extLst>
          </p:cNvPr>
          <p:cNvSpPr txBox="1"/>
          <p:nvPr/>
        </p:nvSpPr>
        <p:spPr>
          <a:xfrm>
            <a:off x="6976904" y="4231448"/>
            <a:ext cx="1396074" cy="369332"/>
          </a:xfrm>
          <a:prstGeom prst="rect">
            <a:avLst/>
          </a:prstGeom>
          <a:noFill/>
        </p:spPr>
        <p:txBody>
          <a:bodyPr wrap="square" rtlCol="0">
            <a:spAutoFit/>
          </a:bodyPr>
          <a:lstStyle/>
          <a:p>
            <a:r>
              <a:rPr lang="en-US" altLang="zh-CN" dirty="0">
                <a:solidFill>
                  <a:schemeClr val="bg1"/>
                </a:solidFill>
              </a:rPr>
              <a:t>calculate FIR</a:t>
            </a:r>
            <a:endParaRPr lang="zh-CN" altLang="en-US" dirty="0">
              <a:solidFill>
                <a:schemeClr val="bg1"/>
              </a:solidFill>
            </a:endParaRPr>
          </a:p>
        </p:txBody>
      </p:sp>
      <p:sp>
        <p:nvSpPr>
          <p:cNvPr id="36" name="矩形: 圆角 35">
            <a:extLst>
              <a:ext uri="{FF2B5EF4-FFF2-40B4-BE49-F238E27FC236}">
                <a16:creationId xmlns:a16="http://schemas.microsoft.com/office/drawing/2014/main" id="{52DE338A-607E-2627-6E27-7F6904C79E9B}"/>
              </a:ext>
            </a:extLst>
          </p:cNvPr>
          <p:cNvSpPr/>
          <p:nvPr/>
        </p:nvSpPr>
        <p:spPr>
          <a:xfrm>
            <a:off x="5715706" y="4454694"/>
            <a:ext cx="1137136" cy="36933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2FA7B849-6D0A-07E8-FF0F-71EAE0EC545E}"/>
              </a:ext>
            </a:extLst>
          </p:cNvPr>
          <p:cNvSpPr txBox="1"/>
          <p:nvPr/>
        </p:nvSpPr>
        <p:spPr>
          <a:xfrm>
            <a:off x="4904332" y="4800893"/>
            <a:ext cx="2959452" cy="646331"/>
          </a:xfrm>
          <a:prstGeom prst="rect">
            <a:avLst/>
          </a:prstGeom>
          <a:noFill/>
        </p:spPr>
        <p:txBody>
          <a:bodyPr wrap="square" rtlCol="0">
            <a:spAutoFit/>
          </a:bodyPr>
          <a:lstStyle/>
          <a:p>
            <a:pPr algn="ctr"/>
            <a:r>
              <a:rPr lang="en-US" altLang="zh-CN" dirty="0">
                <a:solidFill>
                  <a:schemeClr val="bg1"/>
                </a:solidFill>
              </a:rPr>
              <a:t>convert software value a2 into hardware literal of type t</a:t>
            </a:r>
            <a:endParaRPr lang="zh-CN" altLang="en-US" dirty="0">
              <a:solidFill>
                <a:schemeClr val="bg1"/>
              </a:solidFill>
            </a:endParaRPr>
          </a:p>
        </p:txBody>
      </p:sp>
      <p:sp>
        <p:nvSpPr>
          <p:cNvPr id="3" name="文本框 2">
            <a:extLst>
              <a:ext uri="{FF2B5EF4-FFF2-40B4-BE49-F238E27FC236}">
                <a16:creationId xmlns:a16="http://schemas.microsoft.com/office/drawing/2014/main" id="{5658F800-0734-EF1C-4BA7-835A5AF0FE70}"/>
              </a:ext>
            </a:extLst>
          </p:cNvPr>
          <p:cNvSpPr txBox="1"/>
          <p:nvPr/>
        </p:nvSpPr>
        <p:spPr>
          <a:xfrm>
            <a:off x="628764" y="5768785"/>
            <a:ext cx="8759507" cy="369332"/>
          </a:xfrm>
          <a:prstGeom prst="rect">
            <a:avLst/>
          </a:prstGeom>
          <a:noFill/>
        </p:spPr>
        <p:txBody>
          <a:bodyPr wrap="square" rtlCol="0">
            <a:spAutoFit/>
          </a:bodyPr>
          <a:lstStyle/>
          <a:p>
            <a:r>
              <a:rPr lang="en-US" altLang="zh-CN" dirty="0"/>
              <a:t>./crates/cmtc/examples/fir.rs   line 18-46</a:t>
            </a:r>
            <a:endParaRPr lang="zh-CN" altLang="en-US" dirty="0"/>
          </a:p>
        </p:txBody>
      </p:sp>
    </p:spTree>
    <p:extLst>
      <p:ext uri="{BB962C8B-B14F-4D97-AF65-F5344CB8AC3E}">
        <p14:creationId xmlns:p14="http://schemas.microsoft.com/office/powerpoint/2010/main" val="295696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xit" presetSubtype="0" fill="hold" grpId="1" nodeType="with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xit" presetSubtype="0" fill="hold" grpId="1"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xit" presetSubtype="0" fill="hold" grpId="1" nodeType="with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xit" presetSubtype="0" fill="hold" grpId="1" nodeType="withEffect">
                                  <p:stCondLst>
                                    <p:cond delay="0"/>
                                  </p:stCondLst>
                                  <p:childTnLst>
                                    <p:animEffect transition="out" filter="fade">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3"/>
                                        </p:tgtEl>
                                      </p:cBhvr>
                                    </p:animEffect>
                                    <p:set>
                                      <p:cBhvr>
                                        <p:cTn id="66" dur="1" fill="hold">
                                          <p:stCondLst>
                                            <p:cond delay="499"/>
                                          </p:stCondLst>
                                        </p:cTn>
                                        <p:tgtEl>
                                          <p:spTgt spid="3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par>
                                <p:cTn id="75" presetID="10" presetClass="exit" presetSubtype="0" fill="hold" grpId="1" nodeType="withEffect">
                                  <p:stCondLst>
                                    <p:cond delay="0"/>
                                  </p:stCondLst>
                                  <p:childTnLst>
                                    <p:animEffect transition="out" filter="fade">
                                      <p:cBhvr>
                                        <p:cTn id="76" dur="500"/>
                                        <p:tgtEl>
                                          <p:spTgt spid="34"/>
                                        </p:tgtEl>
                                      </p:cBhvr>
                                    </p:animEffect>
                                    <p:set>
                                      <p:cBhvr>
                                        <p:cTn id="77" dur="1" fill="hold">
                                          <p:stCondLst>
                                            <p:cond delay="499"/>
                                          </p:stCondLst>
                                        </p:cTn>
                                        <p:tgtEl>
                                          <p:spTgt spid="3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35"/>
                                        </p:tgtEl>
                                      </p:cBhvr>
                                    </p:animEffect>
                                    <p:set>
                                      <p:cBhvr>
                                        <p:cTn id="8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bldP spid="27" grpId="1"/>
      <p:bldP spid="28" grpId="0" animBg="1"/>
      <p:bldP spid="28" grpId="1" animBg="1"/>
      <p:bldP spid="29" grpId="0"/>
      <p:bldP spid="29" grpId="1"/>
      <p:bldP spid="30" grpId="0" animBg="1"/>
      <p:bldP spid="30" grpId="1" animBg="1"/>
      <p:bldP spid="31" grpId="0"/>
      <p:bldP spid="31" grpId="1"/>
      <p:bldP spid="32" grpId="0" animBg="1"/>
      <p:bldP spid="32" grpId="1" animBg="1"/>
      <p:bldP spid="33" grpId="0"/>
      <p:bldP spid="33" grpId="1"/>
      <p:bldP spid="34" grpId="0" animBg="1"/>
      <p:bldP spid="34" grpId="1" animBg="1"/>
      <p:bldP spid="35" grpId="0"/>
      <p:bldP spid="35" grpId="1"/>
      <p:bldP spid="36" grpId="0"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23B498-8D81-0C12-E10F-BC9CDE56554A}"/>
              </a:ext>
            </a:extLst>
          </p:cNvPr>
          <p:cNvSpPr>
            <a:spLocks noGrp="1"/>
          </p:cNvSpPr>
          <p:nvPr>
            <p:ph type="title"/>
          </p:nvPr>
        </p:nvSpPr>
        <p:spPr/>
        <p:txBody>
          <a:bodyPr/>
          <a:lstStyle/>
          <a:p>
            <a:r>
              <a:rPr lang="en-US" altLang="zh-CN" dirty="0"/>
              <a:t>FIR Example2: arbitrary length</a:t>
            </a:r>
            <a:endParaRPr lang="zh-CN" altLang="en-US" dirty="0"/>
          </a:p>
        </p:txBody>
      </p:sp>
      <p:pic>
        <p:nvPicPr>
          <p:cNvPr id="8" name="内容占位符 7">
            <a:extLst>
              <a:ext uri="{FF2B5EF4-FFF2-40B4-BE49-F238E27FC236}">
                <a16:creationId xmlns:a16="http://schemas.microsoft.com/office/drawing/2014/main" id="{98BADD16-0845-232D-2C82-BA6A63E6F3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174" t="6124" r="10567" b="53777"/>
          <a:stretch/>
        </p:blipFill>
        <p:spPr>
          <a:xfrm>
            <a:off x="3408773" y="1140633"/>
            <a:ext cx="5288113" cy="4585602"/>
          </a:xfrm>
        </p:spPr>
      </p:pic>
      <p:sp>
        <p:nvSpPr>
          <p:cNvPr id="4" name="页脚占位符 3">
            <a:extLst>
              <a:ext uri="{FF2B5EF4-FFF2-40B4-BE49-F238E27FC236}">
                <a16:creationId xmlns:a16="http://schemas.microsoft.com/office/drawing/2014/main" id="{14C02D4D-154C-A2F4-AD91-2A5EB0E40F31}"/>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9ACACE72-7869-8815-68ED-5E6DDA5953A7}"/>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3" name="文本框 2">
            <a:extLst>
              <a:ext uri="{FF2B5EF4-FFF2-40B4-BE49-F238E27FC236}">
                <a16:creationId xmlns:a16="http://schemas.microsoft.com/office/drawing/2014/main" id="{0D846810-0B30-4E21-0948-F9E7D9AE26DC}"/>
              </a:ext>
            </a:extLst>
          </p:cNvPr>
          <p:cNvSpPr txBox="1"/>
          <p:nvPr/>
        </p:nvSpPr>
        <p:spPr>
          <a:xfrm>
            <a:off x="5494423" y="1333852"/>
            <a:ext cx="2554896" cy="369332"/>
          </a:xfrm>
          <a:prstGeom prst="rect">
            <a:avLst/>
          </a:prstGeom>
          <a:noFill/>
        </p:spPr>
        <p:txBody>
          <a:bodyPr wrap="square" rtlCol="0">
            <a:spAutoFit/>
          </a:bodyPr>
          <a:lstStyle/>
          <a:p>
            <a:r>
              <a:rPr lang="en-US" altLang="zh-CN" dirty="0">
                <a:solidFill>
                  <a:schemeClr val="bg1"/>
                </a:solidFill>
              </a:rPr>
              <a:t>An array of coefficients</a:t>
            </a:r>
            <a:endParaRPr lang="zh-CN" altLang="en-US" dirty="0">
              <a:solidFill>
                <a:schemeClr val="bg1"/>
              </a:solidFill>
            </a:endParaRPr>
          </a:p>
        </p:txBody>
      </p:sp>
      <p:sp>
        <p:nvSpPr>
          <p:cNvPr id="7" name="矩形: 圆角 6">
            <a:extLst>
              <a:ext uri="{FF2B5EF4-FFF2-40B4-BE49-F238E27FC236}">
                <a16:creationId xmlns:a16="http://schemas.microsoft.com/office/drawing/2014/main" id="{30431B24-F4F2-747E-D591-DC981C38DB2B}"/>
              </a:ext>
            </a:extLst>
          </p:cNvPr>
          <p:cNvSpPr/>
          <p:nvPr/>
        </p:nvSpPr>
        <p:spPr>
          <a:xfrm>
            <a:off x="6277683" y="1725922"/>
            <a:ext cx="988376"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CECE1A70-BD8A-9E32-C62C-239EBA19A9E5}"/>
              </a:ext>
            </a:extLst>
          </p:cNvPr>
          <p:cNvSpPr/>
          <p:nvPr/>
        </p:nvSpPr>
        <p:spPr>
          <a:xfrm>
            <a:off x="7795408" y="1703184"/>
            <a:ext cx="432048"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C696334-6C9F-5DCA-4454-5601D30FA61B}"/>
              </a:ext>
            </a:extLst>
          </p:cNvPr>
          <p:cNvSpPr txBox="1"/>
          <p:nvPr/>
        </p:nvSpPr>
        <p:spPr>
          <a:xfrm>
            <a:off x="7021375" y="1972931"/>
            <a:ext cx="1600096" cy="369332"/>
          </a:xfrm>
          <a:prstGeom prst="rect">
            <a:avLst/>
          </a:prstGeom>
          <a:noFill/>
        </p:spPr>
        <p:txBody>
          <a:bodyPr wrap="square" rtlCol="0">
            <a:spAutoFit/>
          </a:bodyPr>
          <a:lstStyle/>
          <a:p>
            <a:r>
              <a:rPr lang="en-US" altLang="zh-CN" dirty="0">
                <a:solidFill>
                  <a:schemeClr val="bg1"/>
                </a:solidFill>
              </a:rPr>
              <a:t>Still returns FIR</a:t>
            </a:r>
            <a:endParaRPr lang="zh-CN" altLang="en-US" dirty="0">
              <a:solidFill>
                <a:schemeClr val="bg1"/>
              </a:solidFill>
            </a:endParaRPr>
          </a:p>
        </p:txBody>
      </p:sp>
      <p:sp>
        <p:nvSpPr>
          <p:cNvPr id="12" name="矩形: 圆角 11">
            <a:extLst>
              <a:ext uri="{FF2B5EF4-FFF2-40B4-BE49-F238E27FC236}">
                <a16:creationId xmlns:a16="http://schemas.microsoft.com/office/drawing/2014/main" id="{EC0E4553-0A79-B996-7F1D-DFB21B407B30}"/>
              </a:ext>
            </a:extLst>
          </p:cNvPr>
          <p:cNvSpPr/>
          <p:nvPr/>
        </p:nvSpPr>
        <p:spPr>
          <a:xfrm>
            <a:off x="4088735" y="2748979"/>
            <a:ext cx="3421912" cy="120163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628FE251-DE8E-4816-241B-CFCE5EA85F6C}"/>
              </a:ext>
            </a:extLst>
          </p:cNvPr>
          <p:cNvSpPr txBox="1"/>
          <p:nvPr/>
        </p:nvSpPr>
        <p:spPr>
          <a:xfrm>
            <a:off x="7423621" y="2921107"/>
            <a:ext cx="1360292" cy="923330"/>
          </a:xfrm>
          <a:prstGeom prst="rect">
            <a:avLst/>
          </a:prstGeom>
          <a:noFill/>
        </p:spPr>
        <p:txBody>
          <a:bodyPr wrap="square" rtlCol="0">
            <a:spAutoFit/>
          </a:bodyPr>
          <a:lstStyle/>
          <a:p>
            <a:pPr algn="ctr"/>
            <a:r>
              <a:rPr lang="en-US" altLang="zh-CN" dirty="0">
                <a:solidFill>
                  <a:schemeClr val="bg1"/>
                </a:solidFill>
              </a:rPr>
              <a:t>Instantiate</a:t>
            </a:r>
          </a:p>
          <a:p>
            <a:pPr algn="ctr"/>
            <a:r>
              <a:rPr lang="en-US" altLang="zh-CN" dirty="0">
                <a:solidFill>
                  <a:schemeClr val="bg1"/>
                </a:solidFill>
              </a:rPr>
              <a:t>a vector of</a:t>
            </a:r>
          </a:p>
          <a:p>
            <a:pPr algn="ctr"/>
            <a:r>
              <a:rPr lang="en-US" altLang="zh-CN" dirty="0">
                <a:solidFill>
                  <a:schemeClr val="bg1"/>
                </a:solidFill>
              </a:rPr>
              <a:t>Regs</a:t>
            </a:r>
            <a:endParaRPr lang="zh-CN" altLang="en-US" dirty="0">
              <a:solidFill>
                <a:schemeClr val="bg1"/>
              </a:solidFill>
            </a:endParaRPr>
          </a:p>
        </p:txBody>
      </p:sp>
      <p:sp>
        <p:nvSpPr>
          <p:cNvPr id="14" name="矩形: 圆角 13">
            <a:extLst>
              <a:ext uri="{FF2B5EF4-FFF2-40B4-BE49-F238E27FC236}">
                <a16:creationId xmlns:a16="http://schemas.microsoft.com/office/drawing/2014/main" id="{80928634-C72B-2433-41B1-6B3E50FDE347}"/>
              </a:ext>
            </a:extLst>
          </p:cNvPr>
          <p:cNvSpPr/>
          <p:nvPr/>
        </p:nvSpPr>
        <p:spPr>
          <a:xfrm>
            <a:off x="4660022" y="4682352"/>
            <a:ext cx="2520280" cy="31214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034AB294-B9AE-F9E6-90B6-31BFB6C3C034}"/>
              </a:ext>
            </a:extLst>
          </p:cNvPr>
          <p:cNvSpPr txBox="1"/>
          <p:nvPr/>
        </p:nvSpPr>
        <p:spPr>
          <a:xfrm>
            <a:off x="7180302" y="4477879"/>
            <a:ext cx="1360292" cy="646331"/>
          </a:xfrm>
          <a:prstGeom prst="rect">
            <a:avLst/>
          </a:prstGeom>
          <a:noFill/>
        </p:spPr>
        <p:txBody>
          <a:bodyPr wrap="square" rtlCol="0">
            <a:spAutoFit/>
          </a:bodyPr>
          <a:lstStyle/>
          <a:p>
            <a:pPr algn="ctr"/>
            <a:r>
              <a:rPr lang="en-US" altLang="zh-CN" dirty="0">
                <a:solidFill>
                  <a:schemeClr val="bg1"/>
                </a:solidFill>
              </a:rPr>
              <a:t>Input to the first reg</a:t>
            </a:r>
            <a:endParaRPr lang="zh-CN" altLang="en-US" dirty="0">
              <a:solidFill>
                <a:schemeClr val="bg1"/>
              </a:solidFill>
            </a:endParaRPr>
          </a:p>
        </p:txBody>
      </p:sp>
      <p:sp>
        <p:nvSpPr>
          <p:cNvPr id="16" name="文本框 15">
            <a:extLst>
              <a:ext uri="{FF2B5EF4-FFF2-40B4-BE49-F238E27FC236}">
                <a16:creationId xmlns:a16="http://schemas.microsoft.com/office/drawing/2014/main" id="{2AB472F4-0FCE-ABAC-DDF4-F33D72318A4C}"/>
              </a:ext>
            </a:extLst>
          </p:cNvPr>
          <p:cNvSpPr txBox="1"/>
          <p:nvPr/>
        </p:nvSpPr>
        <p:spPr>
          <a:xfrm>
            <a:off x="8781623" y="5574175"/>
            <a:ext cx="2949646" cy="646331"/>
          </a:xfrm>
          <a:prstGeom prst="rect">
            <a:avLst/>
          </a:prstGeom>
          <a:noFill/>
        </p:spPr>
        <p:txBody>
          <a:bodyPr wrap="square" rtlCol="0">
            <a:spAutoFit/>
          </a:bodyPr>
          <a:lstStyle/>
          <a:p>
            <a:r>
              <a:rPr lang="en-US" altLang="zh-CN" dirty="0"/>
              <a:t>./crates/cmtc/examples/fir.rs   line 48-78</a:t>
            </a:r>
            <a:endParaRPr lang="zh-CN" altLang="en-US" dirty="0"/>
          </a:p>
        </p:txBody>
      </p:sp>
      <p:sp>
        <p:nvSpPr>
          <p:cNvPr id="17" name="TextBox 30">
            <a:extLst>
              <a:ext uri="{FF2B5EF4-FFF2-40B4-BE49-F238E27FC236}">
                <a16:creationId xmlns:a16="http://schemas.microsoft.com/office/drawing/2014/main" id="{9B7299E2-004B-E1ED-BC64-4A059438D046}"/>
              </a:ext>
            </a:extLst>
          </p:cNvPr>
          <p:cNvSpPr txBox="1"/>
          <p:nvPr/>
        </p:nvSpPr>
        <p:spPr>
          <a:xfrm>
            <a:off x="4226596" y="5680819"/>
            <a:ext cx="3988208" cy="646331"/>
          </a:xfrm>
          <a:prstGeom prst="rect">
            <a:avLst/>
          </a:prstGeom>
          <a:noFill/>
        </p:spPr>
        <p:txBody>
          <a:bodyPr wrap="none" rtlCol="0">
            <a:spAutoFit/>
          </a:bodyPr>
          <a:lstStyle/>
          <a:p>
            <a:r>
              <a:rPr lang="en-US" sz="3600" i="1" dirty="0">
                <a:solidFill>
                  <a:srgbClr val="FF0000"/>
                </a:solidFill>
              </a:rPr>
              <a:t>Rust-embedded HDL</a:t>
            </a:r>
          </a:p>
        </p:txBody>
      </p:sp>
    </p:spTree>
    <p:extLst>
      <p:ext uri="{BB962C8B-B14F-4D97-AF65-F5344CB8AC3E}">
        <p14:creationId xmlns:p14="http://schemas.microsoft.com/office/powerpoint/2010/main" val="29846327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xit" presetSubtype="0" fill="hold" grpId="1"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animBg="1"/>
      <p:bldP spid="7" grpId="1" animBg="1"/>
      <p:bldP spid="9" grpId="0" animBg="1"/>
      <p:bldP spid="9" grpId="1" animBg="1"/>
      <p:bldP spid="11" grpId="0"/>
      <p:bldP spid="11" grpId="1"/>
      <p:bldP spid="12" grpId="0" animBg="1"/>
      <p:bldP spid="12" grpId="1" animBg="1"/>
      <p:bldP spid="13" grpId="0"/>
      <p:bldP spid="13" grpId="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2048F-A71C-A262-6CF3-DF3F148F342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79CFAC-0FF8-BC6F-EE45-AA21C8877C78}"/>
              </a:ext>
            </a:extLst>
          </p:cNvPr>
          <p:cNvSpPr>
            <a:spLocks noGrp="1"/>
          </p:cNvSpPr>
          <p:nvPr>
            <p:ph type="title"/>
          </p:nvPr>
        </p:nvSpPr>
        <p:spPr/>
        <p:txBody>
          <a:bodyPr/>
          <a:lstStyle/>
          <a:p>
            <a:r>
              <a:rPr lang="en-US" altLang="zh-CN" dirty="0"/>
              <a:t>FIR Example2: arbitrary length</a:t>
            </a:r>
            <a:endParaRPr lang="zh-CN" altLang="en-US" dirty="0"/>
          </a:p>
        </p:txBody>
      </p:sp>
      <p:pic>
        <p:nvPicPr>
          <p:cNvPr id="8" name="内容占位符 7">
            <a:extLst>
              <a:ext uri="{FF2B5EF4-FFF2-40B4-BE49-F238E27FC236}">
                <a16:creationId xmlns:a16="http://schemas.microsoft.com/office/drawing/2014/main" id="{1F63B522-4B3A-3C43-B64B-C4DF689578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0174" t="46105" r="10567" b="6178"/>
          <a:stretch/>
        </p:blipFill>
        <p:spPr>
          <a:xfrm>
            <a:off x="3359696" y="836713"/>
            <a:ext cx="5288113" cy="5456719"/>
          </a:xfrm>
        </p:spPr>
      </p:pic>
      <p:sp>
        <p:nvSpPr>
          <p:cNvPr id="4" name="页脚占位符 3">
            <a:extLst>
              <a:ext uri="{FF2B5EF4-FFF2-40B4-BE49-F238E27FC236}">
                <a16:creationId xmlns:a16="http://schemas.microsoft.com/office/drawing/2014/main" id="{6DA3E025-1796-F69E-90E5-609D023A89E3}"/>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C22AAB4E-3178-6BB0-33F6-F68E0FD1C56E}"/>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16" name="矩形: 圆角 15">
            <a:extLst>
              <a:ext uri="{FF2B5EF4-FFF2-40B4-BE49-F238E27FC236}">
                <a16:creationId xmlns:a16="http://schemas.microsoft.com/office/drawing/2014/main" id="{F4D42333-F3F2-9339-82BC-629344DE8994}"/>
              </a:ext>
            </a:extLst>
          </p:cNvPr>
          <p:cNvSpPr/>
          <p:nvPr/>
        </p:nvSpPr>
        <p:spPr>
          <a:xfrm>
            <a:off x="4584080" y="1258066"/>
            <a:ext cx="3092432" cy="896494"/>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A299206-F354-D2C7-42D6-C645DE4497BA}"/>
              </a:ext>
            </a:extLst>
          </p:cNvPr>
          <p:cNvSpPr txBox="1"/>
          <p:nvPr/>
        </p:nvSpPr>
        <p:spPr>
          <a:xfrm>
            <a:off x="5394303" y="2113911"/>
            <a:ext cx="2701832" cy="646331"/>
          </a:xfrm>
          <a:prstGeom prst="rect">
            <a:avLst/>
          </a:prstGeom>
          <a:noFill/>
        </p:spPr>
        <p:txBody>
          <a:bodyPr wrap="square" rtlCol="0">
            <a:spAutoFit/>
          </a:bodyPr>
          <a:lstStyle/>
          <a:p>
            <a:pPr algn="ctr"/>
            <a:r>
              <a:rPr lang="en-US" altLang="zh-CN" dirty="0">
                <a:solidFill>
                  <a:schemeClr val="bg1"/>
                </a:solidFill>
              </a:rPr>
              <a:t>Generate n-1 shifts with a software for expression</a:t>
            </a:r>
            <a:endParaRPr lang="zh-CN" altLang="en-US" dirty="0">
              <a:solidFill>
                <a:schemeClr val="bg1"/>
              </a:solidFill>
            </a:endParaRPr>
          </a:p>
        </p:txBody>
      </p:sp>
      <p:sp>
        <p:nvSpPr>
          <p:cNvPr id="20" name="矩形: 圆角 19">
            <a:extLst>
              <a:ext uri="{FF2B5EF4-FFF2-40B4-BE49-F238E27FC236}">
                <a16:creationId xmlns:a16="http://schemas.microsoft.com/office/drawing/2014/main" id="{26CE8CA1-3556-73EB-6494-BF4E3A87772E}"/>
              </a:ext>
            </a:extLst>
          </p:cNvPr>
          <p:cNvSpPr/>
          <p:nvPr/>
        </p:nvSpPr>
        <p:spPr>
          <a:xfrm>
            <a:off x="4584079" y="3522049"/>
            <a:ext cx="3211597" cy="1624796"/>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2C47C279-97A8-F9DC-7651-D6D03723F03E}"/>
              </a:ext>
            </a:extLst>
          </p:cNvPr>
          <p:cNvSpPr txBox="1"/>
          <p:nvPr/>
        </p:nvSpPr>
        <p:spPr>
          <a:xfrm>
            <a:off x="4364422" y="5118060"/>
            <a:ext cx="3756842" cy="923330"/>
          </a:xfrm>
          <a:prstGeom prst="rect">
            <a:avLst/>
          </a:prstGeom>
          <a:noFill/>
        </p:spPr>
        <p:txBody>
          <a:bodyPr wrap="square" rtlCol="0">
            <a:spAutoFit/>
          </a:bodyPr>
          <a:lstStyle/>
          <a:p>
            <a:pPr algn="ctr"/>
            <a:r>
              <a:rPr lang="en-US" altLang="zh-CN" dirty="0">
                <a:solidFill>
                  <a:schemeClr val="bg1"/>
                </a:solidFill>
              </a:rPr>
              <a:t>Make a multiply accumulate expression with functional programming</a:t>
            </a:r>
            <a:endParaRPr lang="zh-CN" altLang="en-US" dirty="0">
              <a:solidFill>
                <a:schemeClr val="bg1"/>
              </a:solidFill>
            </a:endParaRPr>
          </a:p>
        </p:txBody>
      </p:sp>
      <p:sp>
        <p:nvSpPr>
          <p:cNvPr id="3" name="文本框 2">
            <a:extLst>
              <a:ext uri="{FF2B5EF4-FFF2-40B4-BE49-F238E27FC236}">
                <a16:creationId xmlns:a16="http://schemas.microsoft.com/office/drawing/2014/main" id="{BD7DC640-019E-1B32-86BB-4F5E24795DFE}"/>
              </a:ext>
            </a:extLst>
          </p:cNvPr>
          <p:cNvSpPr txBox="1"/>
          <p:nvPr/>
        </p:nvSpPr>
        <p:spPr>
          <a:xfrm>
            <a:off x="8781623" y="5574175"/>
            <a:ext cx="2949646" cy="646331"/>
          </a:xfrm>
          <a:prstGeom prst="rect">
            <a:avLst/>
          </a:prstGeom>
          <a:noFill/>
        </p:spPr>
        <p:txBody>
          <a:bodyPr wrap="square" rtlCol="0">
            <a:spAutoFit/>
          </a:bodyPr>
          <a:lstStyle/>
          <a:p>
            <a:r>
              <a:rPr lang="en-US" altLang="zh-CN" dirty="0"/>
              <a:t>./crates/cmtc/examples/fir.rs   line 48-78</a:t>
            </a:r>
            <a:endParaRPr lang="zh-CN" altLang="en-US" dirty="0"/>
          </a:p>
        </p:txBody>
      </p:sp>
    </p:spTree>
    <p:extLst>
      <p:ext uri="{BB962C8B-B14F-4D97-AF65-F5344CB8AC3E}">
        <p14:creationId xmlns:p14="http://schemas.microsoft.com/office/powerpoint/2010/main" val="3759693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xit" presetSubtype="0" fill="hold" grpId="1"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p:bldP spid="19" grpId="1"/>
      <p:bldP spid="20"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4D304AFC-8111-C0F7-422A-D73B38F42A1F}"/>
              </a:ext>
            </a:extLst>
          </p:cNvPr>
          <p:cNvSpPr/>
          <p:nvPr/>
        </p:nvSpPr>
        <p:spPr>
          <a:xfrm>
            <a:off x="6663515" y="3616166"/>
            <a:ext cx="2468631" cy="527721"/>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FAB7241F-E91B-9D37-E15E-7A82FC7FDB8E}"/>
              </a:ext>
            </a:extLst>
          </p:cNvPr>
          <p:cNvSpPr/>
          <p:nvPr/>
        </p:nvSpPr>
        <p:spPr>
          <a:xfrm>
            <a:off x="6663515" y="4232774"/>
            <a:ext cx="2468631" cy="527721"/>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71200E72-E6EB-D685-A7D8-85EB1AC212F1}"/>
              </a:ext>
            </a:extLst>
          </p:cNvPr>
          <p:cNvSpPr/>
          <p:nvPr/>
        </p:nvSpPr>
        <p:spPr>
          <a:xfrm>
            <a:off x="6663515" y="2999558"/>
            <a:ext cx="2468631" cy="527721"/>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44EB9214-8BFD-1D65-77DD-FB55DEEC370E}"/>
              </a:ext>
            </a:extLst>
          </p:cNvPr>
          <p:cNvSpPr/>
          <p:nvPr/>
        </p:nvSpPr>
        <p:spPr>
          <a:xfrm>
            <a:off x="6663514" y="2394619"/>
            <a:ext cx="2468631" cy="516052"/>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43B71BB3-BFE5-5786-DF5C-2C2906246B45}"/>
              </a:ext>
            </a:extLst>
          </p:cNvPr>
          <p:cNvSpPr>
            <a:spLocks noGrp="1"/>
          </p:cNvSpPr>
          <p:nvPr>
            <p:ph type="title"/>
          </p:nvPr>
        </p:nvSpPr>
        <p:spPr/>
        <p:txBody>
          <a:bodyPr/>
          <a:lstStyle/>
          <a:p>
            <a:r>
              <a:rPr lang="en-US" altLang="zh-CN" dirty="0"/>
              <a:t>Explanation on the last expression</a:t>
            </a:r>
            <a:endParaRPr lang="zh-CN" altLang="en-US" dirty="0"/>
          </a:p>
        </p:txBody>
      </p:sp>
      <p:sp>
        <p:nvSpPr>
          <p:cNvPr id="4" name="页脚占位符 3">
            <a:extLst>
              <a:ext uri="{FF2B5EF4-FFF2-40B4-BE49-F238E27FC236}">
                <a16:creationId xmlns:a16="http://schemas.microsoft.com/office/drawing/2014/main" id="{D8E9CBF2-4102-AD13-1426-97A1B4639578}"/>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CA561438-FC35-8108-A780-FC7485A37FA9}"/>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22" name="矩形: 圆角 21">
            <a:extLst>
              <a:ext uri="{FF2B5EF4-FFF2-40B4-BE49-F238E27FC236}">
                <a16:creationId xmlns:a16="http://schemas.microsoft.com/office/drawing/2014/main" id="{FBD455F0-5434-EA47-6FA4-20E6DCCECCFB}"/>
              </a:ext>
            </a:extLst>
          </p:cNvPr>
          <p:cNvSpPr/>
          <p:nvPr/>
        </p:nvSpPr>
        <p:spPr>
          <a:xfrm>
            <a:off x="6950580" y="2464247"/>
            <a:ext cx="648072" cy="365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reg0</a:t>
            </a:r>
            <a:endParaRPr lang="zh-CN" altLang="en-US" dirty="0"/>
          </a:p>
        </p:txBody>
      </p:sp>
      <p:sp>
        <p:nvSpPr>
          <p:cNvPr id="23" name="矩形: 圆角 22">
            <a:extLst>
              <a:ext uri="{FF2B5EF4-FFF2-40B4-BE49-F238E27FC236}">
                <a16:creationId xmlns:a16="http://schemas.microsoft.com/office/drawing/2014/main" id="{49961DFD-64FA-7F1D-40AF-3E1B33493CB3}"/>
              </a:ext>
            </a:extLst>
          </p:cNvPr>
          <p:cNvSpPr/>
          <p:nvPr/>
        </p:nvSpPr>
        <p:spPr>
          <a:xfrm>
            <a:off x="6950580" y="3080856"/>
            <a:ext cx="648072" cy="365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reg1</a:t>
            </a:r>
            <a:endParaRPr lang="zh-CN" altLang="en-US" dirty="0"/>
          </a:p>
        </p:txBody>
      </p:sp>
      <p:sp>
        <p:nvSpPr>
          <p:cNvPr id="24" name="矩形: 圆角 23">
            <a:extLst>
              <a:ext uri="{FF2B5EF4-FFF2-40B4-BE49-F238E27FC236}">
                <a16:creationId xmlns:a16="http://schemas.microsoft.com/office/drawing/2014/main" id="{7E73FE05-3E52-F7EA-E163-83E5CBDCF8D7}"/>
              </a:ext>
            </a:extLst>
          </p:cNvPr>
          <p:cNvSpPr/>
          <p:nvPr/>
        </p:nvSpPr>
        <p:spPr>
          <a:xfrm>
            <a:off x="6950580" y="3697465"/>
            <a:ext cx="648072" cy="365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reg2</a:t>
            </a:r>
            <a:endParaRPr lang="zh-CN" altLang="en-US" dirty="0"/>
          </a:p>
        </p:txBody>
      </p:sp>
      <p:sp>
        <p:nvSpPr>
          <p:cNvPr id="25" name="矩形: 圆角 24">
            <a:extLst>
              <a:ext uri="{FF2B5EF4-FFF2-40B4-BE49-F238E27FC236}">
                <a16:creationId xmlns:a16="http://schemas.microsoft.com/office/drawing/2014/main" id="{FCBBE9BB-3E13-DB4B-B5CB-672853E468F4}"/>
              </a:ext>
            </a:extLst>
          </p:cNvPr>
          <p:cNvSpPr/>
          <p:nvPr/>
        </p:nvSpPr>
        <p:spPr>
          <a:xfrm>
            <a:off x="6950580" y="4314075"/>
            <a:ext cx="648072" cy="365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reg3</a:t>
            </a:r>
            <a:endParaRPr lang="zh-CN" altLang="en-US" dirty="0"/>
          </a:p>
        </p:txBody>
      </p:sp>
      <p:pic>
        <p:nvPicPr>
          <p:cNvPr id="7" name="图片 6">
            <a:extLst>
              <a:ext uri="{FF2B5EF4-FFF2-40B4-BE49-F238E27FC236}">
                <a16:creationId xmlns:a16="http://schemas.microsoft.com/office/drawing/2014/main" id="{3998D7E4-B81B-3488-6044-475BAD90E319}"/>
              </a:ext>
            </a:extLst>
          </p:cNvPr>
          <p:cNvPicPr>
            <a:picLocks noChangeAspect="1"/>
          </p:cNvPicPr>
          <p:nvPr/>
        </p:nvPicPr>
        <p:blipFill>
          <a:blip r:embed="rId3">
            <a:extLst>
              <a:ext uri="{28A0092B-C50C-407E-A947-70E740481C1C}">
                <a14:useLocalDpi xmlns:a14="http://schemas.microsoft.com/office/drawing/2010/main" val="0"/>
              </a:ext>
            </a:extLst>
          </a:blip>
          <a:srcRect l="10357" t="64973" r="10432" b="11437"/>
          <a:stretch/>
        </p:blipFill>
        <p:spPr>
          <a:xfrm>
            <a:off x="655417" y="2204864"/>
            <a:ext cx="5078461" cy="2592288"/>
          </a:xfrm>
          <a:prstGeom prst="rect">
            <a:avLst/>
          </a:prstGeom>
        </p:spPr>
      </p:pic>
      <p:sp>
        <p:nvSpPr>
          <p:cNvPr id="8" name="文本框 7">
            <a:extLst>
              <a:ext uri="{FF2B5EF4-FFF2-40B4-BE49-F238E27FC236}">
                <a16:creationId xmlns:a16="http://schemas.microsoft.com/office/drawing/2014/main" id="{C6E30C40-76E8-6162-E723-C277FB2E80C7}"/>
              </a:ext>
            </a:extLst>
          </p:cNvPr>
          <p:cNvSpPr txBox="1"/>
          <p:nvPr/>
        </p:nvSpPr>
        <p:spPr>
          <a:xfrm>
            <a:off x="6807048" y="1734541"/>
            <a:ext cx="935136" cy="461665"/>
          </a:xfrm>
          <a:prstGeom prst="rect">
            <a:avLst/>
          </a:prstGeom>
          <a:noFill/>
        </p:spPr>
        <p:txBody>
          <a:bodyPr wrap="square" rtlCol="0">
            <a:spAutoFit/>
          </a:bodyPr>
          <a:lstStyle/>
          <a:p>
            <a:pPr algn="ctr"/>
            <a:r>
              <a:rPr lang="en-US" altLang="zh-CN" sz="2400" b="1" dirty="0">
                <a:solidFill>
                  <a:schemeClr val="tx2"/>
                </a:solidFill>
              </a:rPr>
              <a:t>regs</a:t>
            </a:r>
            <a:endParaRPr lang="zh-CN" altLang="en-US" sz="2400" b="1" dirty="0">
              <a:solidFill>
                <a:schemeClr val="tx2"/>
              </a:solidFill>
            </a:endParaRPr>
          </a:p>
        </p:txBody>
      </p:sp>
      <p:sp>
        <p:nvSpPr>
          <p:cNvPr id="10" name="矩形: 圆角 9">
            <a:extLst>
              <a:ext uri="{FF2B5EF4-FFF2-40B4-BE49-F238E27FC236}">
                <a16:creationId xmlns:a16="http://schemas.microsoft.com/office/drawing/2014/main" id="{6E35A1B2-8D7B-5D7C-6C71-7C1889C73CBB}"/>
              </a:ext>
            </a:extLst>
          </p:cNvPr>
          <p:cNvSpPr/>
          <p:nvPr/>
        </p:nvSpPr>
        <p:spPr>
          <a:xfrm>
            <a:off x="8140794" y="2464247"/>
            <a:ext cx="648072" cy="36512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dirty="0"/>
              <a:t>a0</a:t>
            </a:r>
            <a:endParaRPr lang="zh-CN" altLang="en-US" dirty="0"/>
          </a:p>
        </p:txBody>
      </p:sp>
      <p:sp>
        <p:nvSpPr>
          <p:cNvPr id="11" name="矩形: 圆角 10">
            <a:extLst>
              <a:ext uri="{FF2B5EF4-FFF2-40B4-BE49-F238E27FC236}">
                <a16:creationId xmlns:a16="http://schemas.microsoft.com/office/drawing/2014/main" id="{BE4D90E6-FFD2-4F03-F174-9DAEE157BE63}"/>
              </a:ext>
            </a:extLst>
          </p:cNvPr>
          <p:cNvSpPr/>
          <p:nvPr/>
        </p:nvSpPr>
        <p:spPr>
          <a:xfrm>
            <a:off x="8140794" y="3080856"/>
            <a:ext cx="648072" cy="36512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dirty="0"/>
              <a:t>a1</a:t>
            </a:r>
            <a:endParaRPr lang="zh-CN" altLang="en-US" dirty="0"/>
          </a:p>
        </p:txBody>
      </p:sp>
      <p:sp>
        <p:nvSpPr>
          <p:cNvPr id="12" name="矩形: 圆角 11">
            <a:extLst>
              <a:ext uri="{FF2B5EF4-FFF2-40B4-BE49-F238E27FC236}">
                <a16:creationId xmlns:a16="http://schemas.microsoft.com/office/drawing/2014/main" id="{203A6E15-00A7-701D-9B87-B8BD17183106}"/>
              </a:ext>
            </a:extLst>
          </p:cNvPr>
          <p:cNvSpPr/>
          <p:nvPr/>
        </p:nvSpPr>
        <p:spPr>
          <a:xfrm>
            <a:off x="8140794" y="3697465"/>
            <a:ext cx="648072" cy="36512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dirty="0"/>
              <a:t>a2</a:t>
            </a:r>
            <a:endParaRPr lang="zh-CN" altLang="en-US" dirty="0"/>
          </a:p>
        </p:txBody>
      </p:sp>
      <p:sp>
        <p:nvSpPr>
          <p:cNvPr id="13" name="矩形: 圆角 12">
            <a:extLst>
              <a:ext uri="{FF2B5EF4-FFF2-40B4-BE49-F238E27FC236}">
                <a16:creationId xmlns:a16="http://schemas.microsoft.com/office/drawing/2014/main" id="{B1438ADF-9EF4-7078-B3FD-6E83B1F5D382}"/>
              </a:ext>
            </a:extLst>
          </p:cNvPr>
          <p:cNvSpPr/>
          <p:nvPr/>
        </p:nvSpPr>
        <p:spPr>
          <a:xfrm>
            <a:off x="8140794" y="4314075"/>
            <a:ext cx="648072" cy="36512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dirty="0"/>
              <a:t>a3</a:t>
            </a:r>
            <a:endParaRPr lang="zh-CN" altLang="en-US" dirty="0"/>
          </a:p>
        </p:txBody>
      </p:sp>
      <p:sp>
        <p:nvSpPr>
          <p:cNvPr id="14" name="文本框 13">
            <a:extLst>
              <a:ext uri="{FF2B5EF4-FFF2-40B4-BE49-F238E27FC236}">
                <a16:creationId xmlns:a16="http://schemas.microsoft.com/office/drawing/2014/main" id="{6495317D-2630-7C7D-5757-7442FB7F5577}"/>
              </a:ext>
            </a:extLst>
          </p:cNvPr>
          <p:cNvSpPr txBox="1"/>
          <p:nvPr/>
        </p:nvSpPr>
        <p:spPr>
          <a:xfrm>
            <a:off x="7997262" y="1734541"/>
            <a:ext cx="935136" cy="461665"/>
          </a:xfrm>
          <a:prstGeom prst="rect">
            <a:avLst/>
          </a:prstGeom>
          <a:noFill/>
        </p:spPr>
        <p:txBody>
          <a:bodyPr wrap="square" rtlCol="0">
            <a:spAutoFit/>
          </a:bodyPr>
          <a:lstStyle/>
          <a:p>
            <a:pPr algn="ctr"/>
            <a:r>
              <a:rPr lang="en-US" altLang="zh-CN" sz="2400" b="1" dirty="0">
                <a:solidFill>
                  <a:schemeClr val="accent2"/>
                </a:solidFill>
              </a:rPr>
              <a:t>a</a:t>
            </a:r>
            <a:endParaRPr lang="zh-CN" altLang="en-US" sz="2400" b="1" dirty="0">
              <a:solidFill>
                <a:schemeClr val="accent2"/>
              </a:solidFill>
            </a:endParaRPr>
          </a:p>
        </p:txBody>
      </p:sp>
      <p:sp>
        <p:nvSpPr>
          <p:cNvPr id="16" name="文本框 15">
            <a:extLst>
              <a:ext uri="{FF2B5EF4-FFF2-40B4-BE49-F238E27FC236}">
                <a16:creationId xmlns:a16="http://schemas.microsoft.com/office/drawing/2014/main" id="{F54DC735-90B2-EE8B-ACD8-1FF0DE249B99}"/>
              </a:ext>
            </a:extLst>
          </p:cNvPr>
          <p:cNvSpPr txBox="1"/>
          <p:nvPr/>
        </p:nvSpPr>
        <p:spPr>
          <a:xfrm>
            <a:off x="6138019" y="4774856"/>
            <a:ext cx="935136" cy="461665"/>
          </a:xfrm>
          <a:prstGeom prst="rect">
            <a:avLst/>
          </a:prstGeom>
          <a:noFill/>
        </p:spPr>
        <p:txBody>
          <a:bodyPr wrap="square" rtlCol="0">
            <a:spAutoFit/>
          </a:bodyPr>
          <a:lstStyle/>
          <a:p>
            <a:pPr algn="ctr"/>
            <a:r>
              <a:rPr lang="en-US" altLang="zh-CN" sz="2400" b="1" dirty="0" err="1"/>
              <a:t>iter</a:t>
            </a:r>
            <a:r>
              <a:rPr lang="en-US" altLang="zh-CN" sz="2400" b="1" dirty="0"/>
              <a:t>()</a:t>
            </a:r>
            <a:endParaRPr lang="zh-CN" altLang="en-US" sz="2400" b="1" dirty="0"/>
          </a:p>
        </p:txBody>
      </p:sp>
      <p:sp>
        <p:nvSpPr>
          <p:cNvPr id="18" name="箭头: 下 17">
            <a:extLst>
              <a:ext uri="{FF2B5EF4-FFF2-40B4-BE49-F238E27FC236}">
                <a16:creationId xmlns:a16="http://schemas.microsoft.com/office/drawing/2014/main" id="{12E42E1F-C2A8-F724-C7A1-B2E8556521FF}"/>
              </a:ext>
            </a:extLst>
          </p:cNvPr>
          <p:cNvSpPr/>
          <p:nvPr/>
        </p:nvSpPr>
        <p:spPr>
          <a:xfrm>
            <a:off x="7025253" y="4849386"/>
            <a:ext cx="498725" cy="3509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下 18">
            <a:extLst>
              <a:ext uri="{FF2B5EF4-FFF2-40B4-BE49-F238E27FC236}">
                <a16:creationId xmlns:a16="http://schemas.microsoft.com/office/drawing/2014/main" id="{81781602-0552-67CC-35D1-8E5BBF874170}"/>
              </a:ext>
            </a:extLst>
          </p:cNvPr>
          <p:cNvSpPr/>
          <p:nvPr/>
        </p:nvSpPr>
        <p:spPr>
          <a:xfrm>
            <a:off x="8215467" y="4849386"/>
            <a:ext cx="498725" cy="350958"/>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7C62AA01-08B2-3DC4-B44E-8D8CA9558BC0}"/>
              </a:ext>
            </a:extLst>
          </p:cNvPr>
          <p:cNvSpPr txBox="1"/>
          <p:nvPr/>
        </p:nvSpPr>
        <p:spPr>
          <a:xfrm>
            <a:off x="5871911" y="2415976"/>
            <a:ext cx="935136" cy="461665"/>
          </a:xfrm>
          <a:prstGeom prst="rect">
            <a:avLst/>
          </a:prstGeom>
          <a:noFill/>
        </p:spPr>
        <p:txBody>
          <a:bodyPr wrap="square" rtlCol="0">
            <a:spAutoFit/>
          </a:bodyPr>
          <a:lstStyle/>
          <a:p>
            <a:pPr algn="ctr"/>
            <a:r>
              <a:rPr lang="en-US" altLang="zh-CN" sz="2400" b="1" dirty="0"/>
              <a:t>zip()</a:t>
            </a:r>
            <a:endParaRPr lang="zh-CN" altLang="en-US" sz="2400" b="1" dirty="0"/>
          </a:p>
        </p:txBody>
      </p:sp>
      <p:sp>
        <p:nvSpPr>
          <p:cNvPr id="27" name="文本框 26">
            <a:extLst>
              <a:ext uri="{FF2B5EF4-FFF2-40B4-BE49-F238E27FC236}">
                <a16:creationId xmlns:a16="http://schemas.microsoft.com/office/drawing/2014/main" id="{E011C8B8-0F09-281B-4101-B810E6E6C7EA}"/>
              </a:ext>
            </a:extLst>
          </p:cNvPr>
          <p:cNvSpPr txBox="1"/>
          <p:nvPr/>
        </p:nvSpPr>
        <p:spPr>
          <a:xfrm>
            <a:off x="581050" y="951287"/>
            <a:ext cx="7097535" cy="369332"/>
          </a:xfrm>
          <a:prstGeom prst="rect">
            <a:avLst/>
          </a:prstGeom>
          <a:noFill/>
        </p:spPr>
        <p:txBody>
          <a:bodyPr wrap="square" rtlCol="0">
            <a:spAutoFit/>
          </a:bodyPr>
          <a:lstStyle/>
          <a:p>
            <a:r>
              <a:rPr lang="en-US" altLang="zh-CN" dirty="0"/>
              <a:t>For audiences that are not familiar with functional programming</a:t>
            </a:r>
            <a:endParaRPr lang="zh-CN" altLang="en-US" dirty="0"/>
          </a:p>
        </p:txBody>
      </p:sp>
      <p:sp>
        <p:nvSpPr>
          <p:cNvPr id="30" name="箭头: 下 29">
            <a:extLst>
              <a:ext uri="{FF2B5EF4-FFF2-40B4-BE49-F238E27FC236}">
                <a16:creationId xmlns:a16="http://schemas.microsoft.com/office/drawing/2014/main" id="{119099ED-784F-001F-15F8-F76EEEC27DA2}"/>
              </a:ext>
            </a:extLst>
          </p:cNvPr>
          <p:cNvSpPr/>
          <p:nvPr/>
        </p:nvSpPr>
        <p:spPr>
          <a:xfrm>
            <a:off x="7678585" y="4869160"/>
            <a:ext cx="398610" cy="826738"/>
          </a:xfrm>
          <a:prstGeom prst="downArrow">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椭圆 30">
                <a:extLst>
                  <a:ext uri="{FF2B5EF4-FFF2-40B4-BE49-F238E27FC236}">
                    <a16:creationId xmlns:a16="http://schemas.microsoft.com/office/drawing/2014/main" id="{8F0963BB-33BC-30AE-6107-1B8C81D45B9A}"/>
                  </a:ext>
                </a:extLst>
              </p:cNvPr>
              <p:cNvSpPr/>
              <p:nvPr/>
            </p:nvSpPr>
            <p:spPr>
              <a:xfrm>
                <a:off x="7682849" y="2496042"/>
                <a:ext cx="324035" cy="3240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61200" rIns="0"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31" name="椭圆 30">
                <a:extLst>
                  <a:ext uri="{FF2B5EF4-FFF2-40B4-BE49-F238E27FC236}">
                    <a16:creationId xmlns:a16="http://schemas.microsoft.com/office/drawing/2014/main" id="{8F0963BB-33BC-30AE-6107-1B8C81D45B9A}"/>
                  </a:ext>
                </a:extLst>
              </p:cNvPr>
              <p:cNvSpPr>
                <a:spLocks noRot="1" noChangeAspect="1" noMove="1" noResize="1" noEditPoints="1" noAdjustHandles="1" noChangeArrowheads="1" noChangeShapeType="1" noTextEdit="1"/>
              </p:cNvSpPr>
              <p:nvPr/>
            </p:nvSpPr>
            <p:spPr>
              <a:xfrm>
                <a:off x="7682849" y="2496042"/>
                <a:ext cx="324035" cy="324035"/>
              </a:xfrm>
              <a:prstGeom prst="ellipse">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EC559647-E9D1-A417-DBF2-C0FCEF00417A}"/>
                  </a:ext>
                </a:extLst>
              </p:cNvPr>
              <p:cNvSpPr/>
              <p:nvPr/>
            </p:nvSpPr>
            <p:spPr>
              <a:xfrm>
                <a:off x="7682849" y="3112022"/>
                <a:ext cx="324035" cy="3240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61200" rIns="0"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32" name="椭圆 31">
                <a:extLst>
                  <a:ext uri="{FF2B5EF4-FFF2-40B4-BE49-F238E27FC236}">
                    <a16:creationId xmlns:a16="http://schemas.microsoft.com/office/drawing/2014/main" id="{EC559647-E9D1-A417-DBF2-C0FCEF00417A}"/>
                  </a:ext>
                </a:extLst>
              </p:cNvPr>
              <p:cNvSpPr>
                <a:spLocks noRot="1" noChangeAspect="1" noMove="1" noResize="1" noEditPoints="1" noAdjustHandles="1" noChangeArrowheads="1" noChangeShapeType="1" noTextEdit="1"/>
              </p:cNvSpPr>
              <p:nvPr/>
            </p:nvSpPr>
            <p:spPr>
              <a:xfrm>
                <a:off x="7682849" y="3112022"/>
                <a:ext cx="324035" cy="324035"/>
              </a:xfrm>
              <a:prstGeom prst="ellipse">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椭圆 32">
                <a:extLst>
                  <a:ext uri="{FF2B5EF4-FFF2-40B4-BE49-F238E27FC236}">
                    <a16:creationId xmlns:a16="http://schemas.microsoft.com/office/drawing/2014/main" id="{18BAD5C7-94C2-D947-2D47-E0C722010C09}"/>
                  </a:ext>
                </a:extLst>
              </p:cNvPr>
              <p:cNvSpPr/>
              <p:nvPr/>
            </p:nvSpPr>
            <p:spPr>
              <a:xfrm>
                <a:off x="7682849" y="3718008"/>
                <a:ext cx="324035" cy="3240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61200" rIns="0"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33" name="椭圆 32">
                <a:extLst>
                  <a:ext uri="{FF2B5EF4-FFF2-40B4-BE49-F238E27FC236}">
                    <a16:creationId xmlns:a16="http://schemas.microsoft.com/office/drawing/2014/main" id="{18BAD5C7-94C2-D947-2D47-E0C722010C09}"/>
                  </a:ext>
                </a:extLst>
              </p:cNvPr>
              <p:cNvSpPr>
                <a:spLocks noRot="1" noChangeAspect="1" noMove="1" noResize="1" noEditPoints="1" noAdjustHandles="1" noChangeArrowheads="1" noChangeShapeType="1" noTextEdit="1"/>
              </p:cNvSpPr>
              <p:nvPr/>
            </p:nvSpPr>
            <p:spPr>
              <a:xfrm>
                <a:off x="7682849" y="3718008"/>
                <a:ext cx="324035" cy="324035"/>
              </a:xfrm>
              <a:prstGeom prst="ellipse">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椭圆 33">
                <a:extLst>
                  <a:ext uri="{FF2B5EF4-FFF2-40B4-BE49-F238E27FC236}">
                    <a16:creationId xmlns:a16="http://schemas.microsoft.com/office/drawing/2014/main" id="{BEDB672D-F081-3187-42DA-5AE0908831A7}"/>
                  </a:ext>
                </a:extLst>
              </p:cNvPr>
              <p:cNvSpPr/>
              <p:nvPr/>
            </p:nvSpPr>
            <p:spPr>
              <a:xfrm>
                <a:off x="7682849" y="4334029"/>
                <a:ext cx="324035" cy="3240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61200" rIns="0"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34" name="椭圆 33">
                <a:extLst>
                  <a:ext uri="{FF2B5EF4-FFF2-40B4-BE49-F238E27FC236}">
                    <a16:creationId xmlns:a16="http://schemas.microsoft.com/office/drawing/2014/main" id="{BEDB672D-F081-3187-42DA-5AE0908831A7}"/>
                  </a:ext>
                </a:extLst>
              </p:cNvPr>
              <p:cNvSpPr>
                <a:spLocks noRot="1" noChangeAspect="1" noMove="1" noResize="1" noEditPoints="1" noAdjustHandles="1" noChangeArrowheads="1" noChangeShapeType="1" noTextEdit="1"/>
              </p:cNvSpPr>
              <p:nvPr/>
            </p:nvSpPr>
            <p:spPr>
              <a:xfrm>
                <a:off x="7682849" y="4334029"/>
                <a:ext cx="324035" cy="324035"/>
              </a:xfrm>
              <a:prstGeom prst="ellipse">
                <a:avLst/>
              </a:prstGeom>
              <a:blipFill>
                <a:blip r:embed="rId7"/>
                <a:stretch>
                  <a:fillRect/>
                </a:stretch>
              </a:blipFill>
            </p:spPr>
            <p:txBody>
              <a:bodyPr/>
              <a:lstStyle/>
              <a:p>
                <a:r>
                  <a:rPr lang="zh-CN" altLang="en-US">
                    <a:noFill/>
                  </a:rPr>
                  <a:t> </a:t>
                </a:r>
              </a:p>
            </p:txBody>
          </p:sp>
        </mc:Fallback>
      </mc:AlternateContent>
      <p:sp>
        <p:nvSpPr>
          <p:cNvPr id="35" name="文本框 34">
            <a:extLst>
              <a:ext uri="{FF2B5EF4-FFF2-40B4-BE49-F238E27FC236}">
                <a16:creationId xmlns:a16="http://schemas.microsoft.com/office/drawing/2014/main" id="{84A8BAFC-7AD7-E238-4C97-E8CEDDDB5DC4}"/>
              </a:ext>
            </a:extLst>
          </p:cNvPr>
          <p:cNvSpPr txBox="1"/>
          <p:nvPr/>
        </p:nvSpPr>
        <p:spPr>
          <a:xfrm>
            <a:off x="7430261" y="1953079"/>
            <a:ext cx="935136" cy="461665"/>
          </a:xfrm>
          <a:prstGeom prst="rect">
            <a:avLst/>
          </a:prstGeom>
          <a:noFill/>
        </p:spPr>
        <p:txBody>
          <a:bodyPr wrap="square" rtlCol="0">
            <a:spAutoFit/>
          </a:bodyPr>
          <a:lstStyle/>
          <a:p>
            <a:pPr algn="ctr"/>
            <a:r>
              <a:rPr lang="en-US" altLang="zh-CN" sz="2400" b="1" dirty="0"/>
              <a:t>map()</a:t>
            </a:r>
            <a:endParaRPr lang="zh-CN" altLang="en-US" sz="2400" b="1" dirty="0"/>
          </a:p>
        </p:txBody>
      </p:sp>
      <mc:AlternateContent xmlns:mc="http://schemas.openxmlformats.org/markup-compatibility/2006" xmlns:a14="http://schemas.microsoft.com/office/drawing/2010/main">
        <mc:Choice Requires="a14">
          <p:sp>
            <p:nvSpPr>
              <p:cNvPr id="36" name="椭圆 35">
                <a:extLst>
                  <a:ext uri="{FF2B5EF4-FFF2-40B4-BE49-F238E27FC236}">
                    <a16:creationId xmlns:a16="http://schemas.microsoft.com/office/drawing/2014/main" id="{C33989DB-F454-1609-58AF-BB40A90CE6D5}"/>
                  </a:ext>
                </a:extLst>
              </p:cNvPr>
              <p:cNvSpPr/>
              <p:nvPr/>
            </p:nvSpPr>
            <p:spPr>
              <a:xfrm>
                <a:off x="9366211" y="3105562"/>
                <a:ext cx="324035" cy="3240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61200" rIns="0"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36" name="椭圆 35">
                <a:extLst>
                  <a:ext uri="{FF2B5EF4-FFF2-40B4-BE49-F238E27FC236}">
                    <a16:creationId xmlns:a16="http://schemas.microsoft.com/office/drawing/2014/main" id="{C33989DB-F454-1609-58AF-BB40A90CE6D5}"/>
                  </a:ext>
                </a:extLst>
              </p:cNvPr>
              <p:cNvSpPr>
                <a:spLocks noRot="1" noChangeAspect="1" noMove="1" noResize="1" noEditPoints="1" noAdjustHandles="1" noChangeArrowheads="1" noChangeShapeType="1" noTextEdit="1"/>
              </p:cNvSpPr>
              <p:nvPr/>
            </p:nvSpPr>
            <p:spPr>
              <a:xfrm>
                <a:off x="9366211" y="3105562"/>
                <a:ext cx="324035" cy="324035"/>
              </a:xfrm>
              <a:prstGeom prst="ellipse">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5379BFE6-13A8-4677-2491-4DE9AC169892}"/>
                  </a:ext>
                </a:extLst>
              </p:cNvPr>
              <p:cNvSpPr/>
              <p:nvPr/>
            </p:nvSpPr>
            <p:spPr>
              <a:xfrm>
                <a:off x="9366211" y="3724246"/>
                <a:ext cx="324035" cy="3240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61200" rIns="0"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37" name="椭圆 36">
                <a:extLst>
                  <a:ext uri="{FF2B5EF4-FFF2-40B4-BE49-F238E27FC236}">
                    <a16:creationId xmlns:a16="http://schemas.microsoft.com/office/drawing/2014/main" id="{5379BFE6-13A8-4677-2491-4DE9AC169892}"/>
                  </a:ext>
                </a:extLst>
              </p:cNvPr>
              <p:cNvSpPr>
                <a:spLocks noRot="1" noChangeAspect="1" noMove="1" noResize="1" noEditPoints="1" noAdjustHandles="1" noChangeArrowheads="1" noChangeShapeType="1" noTextEdit="1"/>
              </p:cNvSpPr>
              <p:nvPr/>
            </p:nvSpPr>
            <p:spPr>
              <a:xfrm>
                <a:off x="9366211" y="3724246"/>
                <a:ext cx="324035" cy="324035"/>
              </a:xfrm>
              <a:prstGeom prst="ellipse">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椭圆 37">
                <a:extLst>
                  <a:ext uri="{FF2B5EF4-FFF2-40B4-BE49-F238E27FC236}">
                    <a16:creationId xmlns:a16="http://schemas.microsoft.com/office/drawing/2014/main" id="{696B7FEE-D4EC-A01D-46B5-62EE449B2A3D}"/>
                  </a:ext>
                </a:extLst>
              </p:cNvPr>
              <p:cNvSpPr/>
              <p:nvPr/>
            </p:nvSpPr>
            <p:spPr>
              <a:xfrm>
                <a:off x="9366211" y="4339849"/>
                <a:ext cx="324035" cy="3240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61200" rIns="0"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38" name="椭圆 37">
                <a:extLst>
                  <a:ext uri="{FF2B5EF4-FFF2-40B4-BE49-F238E27FC236}">
                    <a16:creationId xmlns:a16="http://schemas.microsoft.com/office/drawing/2014/main" id="{696B7FEE-D4EC-A01D-46B5-62EE449B2A3D}"/>
                  </a:ext>
                </a:extLst>
              </p:cNvPr>
              <p:cNvSpPr>
                <a:spLocks noRot="1" noChangeAspect="1" noMove="1" noResize="1" noEditPoints="1" noAdjustHandles="1" noChangeArrowheads="1" noChangeShapeType="1" noTextEdit="1"/>
              </p:cNvSpPr>
              <p:nvPr/>
            </p:nvSpPr>
            <p:spPr>
              <a:xfrm>
                <a:off x="9366211" y="4339849"/>
                <a:ext cx="324035" cy="324035"/>
              </a:xfrm>
              <a:prstGeom prst="ellipse">
                <a:avLst/>
              </a:prstGeom>
              <a:blipFill>
                <a:blip r:embed="rId9"/>
                <a:stretch>
                  <a:fillRect/>
                </a:stretch>
              </a:blipFill>
            </p:spPr>
            <p:txBody>
              <a:bodyPr/>
              <a:lstStyle/>
              <a:p>
                <a:r>
                  <a:rPr lang="zh-CN" altLang="en-US">
                    <a:noFill/>
                  </a:rPr>
                  <a:t> </a:t>
                </a:r>
              </a:p>
            </p:txBody>
          </p:sp>
        </mc:Fallback>
      </mc:AlternateContent>
      <p:cxnSp>
        <p:nvCxnSpPr>
          <p:cNvPr id="40" name="连接符: 肘形 39">
            <a:extLst>
              <a:ext uri="{FF2B5EF4-FFF2-40B4-BE49-F238E27FC236}">
                <a16:creationId xmlns:a16="http://schemas.microsoft.com/office/drawing/2014/main" id="{C78B6662-9735-8EDE-A99E-9F076651DA54}"/>
              </a:ext>
            </a:extLst>
          </p:cNvPr>
          <p:cNvCxnSpPr>
            <a:stCxn id="15" idx="3"/>
            <a:endCxn id="36" idx="0"/>
          </p:cNvCxnSpPr>
          <p:nvPr/>
        </p:nvCxnSpPr>
        <p:spPr>
          <a:xfrm>
            <a:off x="9132145" y="2652645"/>
            <a:ext cx="396084" cy="45291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D6273586-B2CE-00D9-54E3-A580D1A74315}"/>
              </a:ext>
            </a:extLst>
          </p:cNvPr>
          <p:cNvCxnSpPr>
            <a:stCxn id="21" idx="3"/>
            <a:endCxn id="36" idx="2"/>
          </p:cNvCxnSpPr>
          <p:nvPr/>
        </p:nvCxnSpPr>
        <p:spPr>
          <a:xfrm>
            <a:off x="9132146" y="3263419"/>
            <a:ext cx="234065" cy="41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EBB0DDFF-5104-9935-8364-CB3EF44F7D0D}"/>
              </a:ext>
            </a:extLst>
          </p:cNvPr>
          <p:cNvCxnSpPr>
            <a:cxnSpLocks/>
            <a:stCxn id="36" idx="4"/>
            <a:endCxn id="37" idx="0"/>
          </p:cNvCxnSpPr>
          <p:nvPr/>
        </p:nvCxnSpPr>
        <p:spPr>
          <a:xfrm>
            <a:off x="9528229" y="3429597"/>
            <a:ext cx="0" cy="2946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C07F7DBE-E2F0-600A-58C0-73EB3594BC96}"/>
              </a:ext>
            </a:extLst>
          </p:cNvPr>
          <p:cNvCxnSpPr>
            <a:cxnSpLocks/>
            <a:stCxn id="28" idx="3"/>
            <a:endCxn id="37" idx="2"/>
          </p:cNvCxnSpPr>
          <p:nvPr/>
        </p:nvCxnSpPr>
        <p:spPr>
          <a:xfrm>
            <a:off x="9132146" y="3880027"/>
            <a:ext cx="234065" cy="62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EF9A4A6F-CC3C-EC28-DE78-072D39CBFE45}"/>
              </a:ext>
            </a:extLst>
          </p:cNvPr>
          <p:cNvCxnSpPr>
            <a:cxnSpLocks/>
            <a:stCxn id="29" idx="3"/>
            <a:endCxn id="38" idx="2"/>
          </p:cNvCxnSpPr>
          <p:nvPr/>
        </p:nvCxnSpPr>
        <p:spPr>
          <a:xfrm>
            <a:off x="9132146" y="4496635"/>
            <a:ext cx="234065" cy="52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327527BC-7E38-EC32-AC5A-5F453959B203}"/>
              </a:ext>
            </a:extLst>
          </p:cNvPr>
          <p:cNvCxnSpPr>
            <a:cxnSpLocks/>
            <a:stCxn id="37" idx="4"/>
            <a:endCxn id="38" idx="0"/>
          </p:cNvCxnSpPr>
          <p:nvPr/>
        </p:nvCxnSpPr>
        <p:spPr>
          <a:xfrm>
            <a:off x="9528229" y="4048281"/>
            <a:ext cx="0" cy="2915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6EB14ADD-7049-DFE1-99C2-753C199B42FC}"/>
              </a:ext>
            </a:extLst>
          </p:cNvPr>
          <p:cNvCxnSpPr>
            <a:cxnSpLocks/>
            <a:stCxn id="38" idx="4"/>
          </p:cNvCxnSpPr>
          <p:nvPr/>
        </p:nvCxnSpPr>
        <p:spPr>
          <a:xfrm>
            <a:off x="9528229" y="4663884"/>
            <a:ext cx="0" cy="3418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B4E68E17-749D-D765-DBED-48DC15CB73DD}"/>
              </a:ext>
            </a:extLst>
          </p:cNvPr>
          <p:cNvSpPr txBox="1"/>
          <p:nvPr/>
        </p:nvSpPr>
        <p:spPr>
          <a:xfrm>
            <a:off x="9674288" y="3611145"/>
            <a:ext cx="1302258" cy="461665"/>
          </a:xfrm>
          <a:prstGeom prst="rect">
            <a:avLst/>
          </a:prstGeom>
          <a:noFill/>
        </p:spPr>
        <p:txBody>
          <a:bodyPr wrap="square" rtlCol="0">
            <a:spAutoFit/>
          </a:bodyPr>
          <a:lstStyle/>
          <a:p>
            <a:pPr algn="ctr"/>
            <a:r>
              <a:rPr lang="en-US" altLang="zh-CN" sz="2400" b="1" dirty="0"/>
              <a:t>reduce()</a:t>
            </a:r>
            <a:endParaRPr lang="zh-CN" altLang="en-US" sz="2400" b="1" dirty="0"/>
          </a:p>
        </p:txBody>
      </p:sp>
      <p:sp>
        <p:nvSpPr>
          <p:cNvPr id="66" name="矩形: 圆角 65">
            <a:extLst>
              <a:ext uri="{FF2B5EF4-FFF2-40B4-BE49-F238E27FC236}">
                <a16:creationId xmlns:a16="http://schemas.microsoft.com/office/drawing/2014/main" id="{FA649EE4-96C1-323D-18BC-9D7EDF2D1684}"/>
              </a:ext>
            </a:extLst>
          </p:cNvPr>
          <p:cNvSpPr/>
          <p:nvPr/>
        </p:nvSpPr>
        <p:spPr>
          <a:xfrm>
            <a:off x="8738825" y="5032747"/>
            <a:ext cx="1628098" cy="36512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dirty="0"/>
              <a:t>Option&lt;Sum&gt;</a:t>
            </a:r>
            <a:endParaRPr lang="zh-CN" altLang="en-US" dirty="0"/>
          </a:p>
        </p:txBody>
      </p:sp>
      <p:cxnSp>
        <p:nvCxnSpPr>
          <p:cNvPr id="67" name="直接箭头连接符 66">
            <a:extLst>
              <a:ext uri="{FF2B5EF4-FFF2-40B4-BE49-F238E27FC236}">
                <a16:creationId xmlns:a16="http://schemas.microsoft.com/office/drawing/2014/main" id="{4630A5C0-B6BF-F225-DD59-2DAA4563D965}"/>
              </a:ext>
            </a:extLst>
          </p:cNvPr>
          <p:cNvCxnSpPr>
            <a:cxnSpLocks/>
            <a:stCxn id="66" idx="2"/>
          </p:cNvCxnSpPr>
          <p:nvPr/>
        </p:nvCxnSpPr>
        <p:spPr>
          <a:xfrm>
            <a:off x="9552874" y="5397872"/>
            <a:ext cx="0" cy="340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矩形: 圆角 69">
            <a:extLst>
              <a:ext uri="{FF2B5EF4-FFF2-40B4-BE49-F238E27FC236}">
                <a16:creationId xmlns:a16="http://schemas.microsoft.com/office/drawing/2014/main" id="{A0D21EF1-7D68-F0DA-5CB7-F07649A3D8D2}"/>
              </a:ext>
            </a:extLst>
          </p:cNvPr>
          <p:cNvSpPr/>
          <p:nvPr/>
        </p:nvSpPr>
        <p:spPr>
          <a:xfrm>
            <a:off x="9206556" y="5738116"/>
            <a:ext cx="692635" cy="36512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dirty="0"/>
              <a:t>Sum</a:t>
            </a:r>
            <a:endParaRPr lang="zh-CN" altLang="en-US" dirty="0"/>
          </a:p>
        </p:txBody>
      </p:sp>
      <p:sp>
        <p:nvSpPr>
          <p:cNvPr id="71" name="文本框 70">
            <a:extLst>
              <a:ext uri="{FF2B5EF4-FFF2-40B4-BE49-F238E27FC236}">
                <a16:creationId xmlns:a16="http://schemas.microsoft.com/office/drawing/2014/main" id="{A57A022C-ADC2-9E21-28A8-BE6860940047}"/>
              </a:ext>
            </a:extLst>
          </p:cNvPr>
          <p:cNvSpPr txBox="1"/>
          <p:nvPr/>
        </p:nvSpPr>
        <p:spPr>
          <a:xfrm>
            <a:off x="9715794" y="5289658"/>
            <a:ext cx="1302258" cy="461665"/>
          </a:xfrm>
          <a:prstGeom prst="rect">
            <a:avLst/>
          </a:prstGeom>
          <a:noFill/>
        </p:spPr>
        <p:txBody>
          <a:bodyPr wrap="square" rtlCol="0">
            <a:spAutoFit/>
          </a:bodyPr>
          <a:lstStyle/>
          <a:p>
            <a:pPr algn="ctr"/>
            <a:r>
              <a:rPr lang="en-US" altLang="zh-CN" sz="2400" b="1" dirty="0"/>
              <a:t>unwrap()</a:t>
            </a:r>
            <a:endParaRPr lang="zh-CN" altLang="en-US" sz="2400" b="1" dirty="0"/>
          </a:p>
        </p:txBody>
      </p:sp>
      <p:sp>
        <p:nvSpPr>
          <p:cNvPr id="72" name="矩形: 圆角 71">
            <a:extLst>
              <a:ext uri="{FF2B5EF4-FFF2-40B4-BE49-F238E27FC236}">
                <a16:creationId xmlns:a16="http://schemas.microsoft.com/office/drawing/2014/main" id="{F7B01234-E71A-F87B-3044-34449CC8FE40}"/>
              </a:ext>
            </a:extLst>
          </p:cNvPr>
          <p:cNvSpPr/>
          <p:nvPr/>
        </p:nvSpPr>
        <p:spPr>
          <a:xfrm>
            <a:off x="2007566" y="2999558"/>
            <a:ext cx="1208114"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圆角 72">
            <a:extLst>
              <a:ext uri="{FF2B5EF4-FFF2-40B4-BE49-F238E27FC236}">
                <a16:creationId xmlns:a16="http://schemas.microsoft.com/office/drawing/2014/main" id="{74FC74AC-01DA-FB24-2BE8-B53B123BE4EF}"/>
              </a:ext>
            </a:extLst>
          </p:cNvPr>
          <p:cNvSpPr/>
          <p:nvPr/>
        </p:nvSpPr>
        <p:spPr>
          <a:xfrm>
            <a:off x="3300684" y="2999558"/>
            <a:ext cx="707084"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圆角 73">
            <a:extLst>
              <a:ext uri="{FF2B5EF4-FFF2-40B4-BE49-F238E27FC236}">
                <a16:creationId xmlns:a16="http://schemas.microsoft.com/office/drawing/2014/main" id="{3D87BDDE-AA65-8FDF-E4DD-822FBDCD64F2}"/>
              </a:ext>
            </a:extLst>
          </p:cNvPr>
          <p:cNvSpPr/>
          <p:nvPr/>
        </p:nvSpPr>
        <p:spPr>
          <a:xfrm>
            <a:off x="2007566" y="3263418"/>
            <a:ext cx="2936306"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圆角 74">
            <a:extLst>
              <a:ext uri="{FF2B5EF4-FFF2-40B4-BE49-F238E27FC236}">
                <a16:creationId xmlns:a16="http://schemas.microsoft.com/office/drawing/2014/main" id="{3A5D1BED-526E-D418-508B-2D497F030BC4}"/>
              </a:ext>
            </a:extLst>
          </p:cNvPr>
          <p:cNvSpPr/>
          <p:nvPr/>
        </p:nvSpPr>
        <p:spPr>
          <a:xfrm>
            <a:off x="2007566" y="3521142"/>
            <a:ext cx="2216226"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圆角 75">
            <a:extLst>
              <a:ext uri="{FF2B5EF4-FFF2-40B4-BE49-F238E27FC236}">
                <a16:creationId xmlns:a16="http://schemas.microsoft.com/office/drawing/2014/main" id="{706E7207-FFE5-B703-C28E-E023D4EE7AF9}"/>
              </a:ext>
            </a:extLst>
          </p:cNvPr>
          <p:cNvSpPr/>
          <p:nvPr/>
        </p:nvSpPr>
        <p:spPr>
          <a:xfrm>
            <a:off x="2007566" y="3756722"/>
            <a:ext cx="1064098" cy="28940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0">
            <a:extLst>
              <a:ext uri="{FF2B5EF4-FFF2-40B4-BE49-F238E27FC236}">
                <a16:creationId xmlns:a16="http://schemas.microsoft.com/office/drawing/2014/main" id="{693B73B2-CE2C-D755-0B1C-AE36DA466308}"/>
              </a:ext>
            </a:extLst>
          </p:cNvPr>
          <p:cNvSpPr txBox="1"/>
          <p:nvPr/>
        </p:nvSpPr>
        <p:spPr>
          <a:xfrm>
            <a:off x="1200543" y="4872497"/>
            <a:ext cx="3988208" cy="646331"/>
          </a:xfrm>
          <a:prstGeom prst="rect">
            <a:avLst/>
          </a:prstGeom>
          <a:noFill/>
        </p:spPr>
        <p:txBody>
          <a:bodyPr wrap="none" rtlCol="0">
            <a:spAutoFit/>
          </a:bodyPr>
          <a:lstStyle/>
          <a:p>
            <a:r>
              <a:rPr lang="en-US" sz="3600" i="1" dirty="0">
                <a:solidFill>
                  <a:srgbClr val="FF0000"/>
                </a:solidFill>
              </a:rPr>
              <a:t>Rust-embedded HDL</a:t>
            </a:r>
          </a:p>
        </p:txBody>
      </p:sp>
    </p:spTree>
    <p:extLst>
      <p:ext uri="{BB962C8B-B14F-4D97-AF65-F5344CB8AC3E}">
        <p14:creationId xmlns:p14="http://schemas.microsoft.com/office/powerpoint/2010/main" val="310070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xit" presetSubtype="0" fill="hold" grpId="1" nodeType="withEffect">
                                  <p:stCondLst>
                                    <p:cond delay="0"/>
                                  </p:stCondLst>
                                  <p:childTnLst>
                                    <p:animEffect transition="out" filter="fade">
                                      <p:cBhvr>
                                        <p:cTn id="41" dur="500"/>
                                        <p:tgtEl>
                                          <p:spTgt spid="72"/>
                                        </p:tgtEl>
                                      </p:cBhvr>
                                    </p:animEffect>
                                    <p:set>
                                      <p:cBhvr>
                                        <p:cTn id="42" dur="1" fill="hold">
                                          <p:stCondLst>
                                            <p:cond delay="499"/>
                                          </p:stCondLst>
                                        </p:cTn>
                                        <p:tgtEl>
                                          <p:spTgt spid="7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childTnLst>
                                </p:cTn>
                              </p:par>
                              <p:par>
                                <p:cTn id="63" presetID="10" presetClass="exit" presetSubtype="0" fill="hold" grpId="1" nodeType="withEffect">
                                  <p:stCondLst>
                                    <p:cond delay="0"/>
                                  </p:stCondLst>
                                  <p:childTnLst>
                                    <p:animEffect transition="out" filter="fade">
                                      <p:cBhvr>
                                        <p:cTn id="64" dur="500"/>
                                        <p:tgtEl>
                                          <p:spTgt spid="73"/>
                                        </p:tgtEl>
                                      </p:cBhvr>
                                    </p:animEffect>
                                    <p:set>
                                      <p:cBhvr>
                                        <p:cTn id="65" dur="1" fill="hold">
                                          <p:stCondLst>
                                            <p:cond delay="499"/>
                                          </p:stCondLst>
                                        </p:cTn>
                                        <p:tgtEl>
                                          <p:spTgt spid="7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par>
                                <p:cTn id="83" presetID="10"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par>
                                <p:cTn id="86" presetID="10"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par>
                                <p:cTn id="89" presetID="10" presetClass="entr" presetSubtype="0"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500"/>
                                        <p:tgtEl>
                                          <p:spTgt spid="54"/>
                                        </p:tgtEl>
                                      </p:cBhvr>
                                    </p:animEffect>
                                  </p:childTnLst>
                                </p:cTn>
                              </p:par>
                              <p:par>
                                <p:cTn id="92" presetID="10" presetClass="entr" presetSubtype="0" fill="hold"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500"/>
                                        <p:tgtEl>
                                          <p:spTgt spid="5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fade">
                                      <p:cBhvr>
                                        <p:cTn id="97" dur="500"/>
                                        <p:tgtEl>
                                          <p:spTgt spid="6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500"/>
                                        <p:tgtEl>
                                          <p:spTgt spid="66"/>
                                        </p:tgtEl>
                                      </p:cBhvr>
                                    </p:animEffect>
                                  </p:childTnLst>
                                </p:cTn>
                              </p:par>
                              <p:par>
                                <p:cTn id="101" presetID="10"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xit" presetSubtype="0" fill="hold" grpId="1" nodeType="withEffect">
                                  <p:stCondLst>
                                    <p:cond delay="0"/>
                                  </p:stCondLst>
                                  <p:childTnLst>
                                    <p:animEffect transition="out" filter="fade">
                                      <p:cBhvr>
                                        <p:cTn id="105" dur="500"/>
                                        <p:tgtEl>
                                          <p:spTgt spid="74"/>
                                        </p:tgtEl>
                                      </p:cBhvr>
                                    </p:animEffect>
                                    <p:set>
                                      <p:cBhvr>
                                        <p:cTn id="106" dur="1" fill="hold">
                                          <p:stCondLst>
                                            <p:cond delay="499"/>
                                          </p:stCondLst>
                                        </p:cTn>
                                        <p:tgtEl>
                                          <p:spTgt spid="74"/>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500"/>
                                        <p:tgtEl>
                                          <p:spTgt spid="7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fade">
                                      <p:cBhvr>
                                        <p:cTn id="114" dur="500"/>
                                        <p:tgtEl>
                                          <p:spTgt spid="71"/>
                                        </p:tgtEl>
                                      </p:cBhvr>
                                    </p:animEffect>
                                  </p:childTnLst>
                                </p:cTn>
                              </p:par>
                              <p:par>
                                <p:cTn id="115" presetID="10" presetClass="entr" presetSubtype="0" fill="hold" nodeType="with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fade">
                                      <p:cBhvr>
                                        <p:cTn id="117" dur="500"/>
                                        <p:tgtEl>
                                          <p:spTgt spid="67"/>
                                        </p:tgtEl>
                                      </p:cBhvr>
                                    </p:animEffect>
                                  </p:childTnLst>
                                </p:cTn>
                              </p:par>
                              <p:par>
                                <p:cTn id="118" presetID="10" presetClass="exit" presetSubtype="0" fill="hold" grpId="1" nodeType="withEffect">
                                  <p:stCondLst>
                                    <p:cond delay="0"/>
                                  </p:stCondLst>
                                  <p:childTnLst>
                                    <p:animEffect transition="out" filter="fade">
                                      <p:cBhvr>
                                        <p:cTn id="119" dur="500"/>
                                        <p:tgtEl>
                                          <p:spTgt spid="75"/>
                                        </p:tgtEl>
                                      </p:cBhvr>
                                    </p:animEffect>
                                    <p:set>
                                      <p:cBhvr>
                                        <p:cTn id="120" dur="1" fill="hold">
                                          <p:stCondLst>
                                            <p:cond delay="499"/>
                                          </p:stCondLst>
                                        </p:cTn>
                                        <p:tgtEl>
                                          <p:spTgt spid="75"/>
                                        </p:tgtEl>
                                        <p:attrNameLst>
                                          <p:attrName>style.visibility</p:attrName>
                                        </p:attrNameLst>
                                      </p:cBhvr>
                                      <p:to>
                                        <p:strVal val="hidden"/>
                                      </p:to>
                                    </p:set>
                                  </p:childTnLst>
                                </p:cTn>
                              </p:par>
                              <p:par>
                                <p:cTn id="121" presetID="10" presetClass="entr" presetSubtype="0" fill="hold" grpId="0" nodeType="withEffect">
                                  <p:stCondLst>
                                    <p:cond delay="0"/>
                                  </p:stCondLst>
                                  <p:childTnLst>
                                    <p:set>
                                      <p:cBhvr>
                                        <p:cTn id="122" dur="1" fill="hold">
                                          <p:stCondLst>
                                            <p:cond delay="0"/>
                                          </p:stCondLst>
                                        </p:cTn>
                                        <p:tgtEl>
                                          <p:spTgt spid="76"/>
                                        </p:tgtEl>
                                        <p:attrNameLst>
                                          <p:attrName>style.visibility</p:attrName>
                                        </p:attrNameLst>
                                      </p:cBhvr>
                                      <p:to>
                                        <p:strVal val="visible"/>
                                      </p:to>
                                    </p:set>
                                    <p:animEffect transition="in" filter="fade">
                                      <p:cBhvr>
                                        <p:cTn id="123" dur="500"/>
                                        <p:tgtEl>
                                          <p:spTgt spid="7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fade">
                                      <p:cBhvr>
                                        <p:cTn id="12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1" grpId="0" animBg="1"/>
      <p:bldP spid="15" grpId="0" animBg="1"/>
      <p:bldP spid="16" grpId="0"/>
      <p:bldP spid="18" grpId="0" animBg="1"/>
      <p:bldP spid="19" grpId="0" animBg="1"/>
      <p:bldP spid="20" grpId="0"/>
      <p:bldP spid="30" grpId="0" animBg="1"/>
      <p:bldP spid="31" grpId="0" animBg="1"/>
      <p:bldP spid="32" grpId="0" animBg="1"/>
      <p:bldP spid="33" grpId="0" animBg="1"/>
      <p:bldP spid="34" grpId="0" animBg="1"/>
      <p:bldP spid="35" grpId="0"/>
      <p:bldP spid="36" grpId="0" animBg="1"/>
      <p:bldP spid="37" grpId="0" animBg="1"/>
      <p:bldP spid="38" grpId="0" animBg="1"/>
      <p:bldP spid="65" grpId="0"/>
      <p:bldP spid="66" grpId="0" animBg="1"/>
      <p:bldP spid="70" grpId="0" animBg="1"/>
      <p:bldP spid="71" grpId="0"/>
      <p:bldP spid="72" grpId="0" animBg="1"/>
      <p:bldP spid="72" grpId="1" animBg="1"/>
      <p:bldP spid="73" grpId="0" animBg="1"/>
      <p:bldP spid="73" grpId="1" animBg="1"/>
      <p:bldP spid="74" grpId="0" animBg="1"/>
      <p:bldP spid="74" grpId="1" animBg="1"/>
      <p:bldP spid="75" grpId="0" animBg="1"/>
      <p:bldP spid="75" grpId="1" animBg="1"/>
      <p:bldP spid="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01CAC8-0A30-C75A-FDE1-8A0699E806E9}"/>
              </a:ext>
            </a:extLst>
          </p:cNvPr>
          <p:cNvSpPr>
            <a:spLocks noGrp="1"/>
          </p:cNvSpPr>
          <p:nvPr>
            <p:ph type="title"/>
          </p:nvPr>
        </p:nvSpPr>
        <p:spPr/>
        <p:txBody>
          <a:bodyPr/>
          <a:lstStyle/>
          <a:p>
            <a:r>
              <a:rPr lang="en-US" altLang="zh-CN" dirty="0"/>
              <a:t>FIR Example3: adder tree</a:t>
            </a:r>
            <a:endParaRPr lang="zh-CN" altLang="en-US" dirty="0"/>
          </a:p>
        </p:txBody>
      </p:sp>
      <p:sp>
        <p:nvSpPr>
          <p:cNvPr id="4" name="页脚占位符 3">
            <a:extLst>
              <a:ext uri="{FF2B5EF4-FFF2-40B4-BE49-F238E27FC236}">
                <a16:creationId xmlns:a16="http://schemas.microsoft.com/office/drawing/2014/main" id="{57A3FBCD-1915-1430-E01C-FFBCEE47B858}"/>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F361C7F9-A34A-7C8C-8D59-E921FB61DD9C}"/>
              </a:ext>
            </a:extLst>
          </p:cNvPr>
          <p:cNvSpPr>
            <a:spLocks noGrp="1"/>
          </p:cNvSpPr>
          <p:nvPr>
            <p:ph type="sldNum" sz="quarter" idx="12"/>
          </p:nvPr>
        </p:nvSpPr>
        <p:spPr/>
        <p:txBody>
          <a:bodyPr/>
          <a:lstStyle/>
          <a:p>
            <a:fld id="{B6F15528-21DE-4FAA-801E-634DDDAF4B2B}" type="slidenum">
              <a:rPr lang="en-US" smtClean="0"/>
              <a:pPr/>
              <a:t>26</a:t>
            </a:fld>
            <a:endParaRPr lang="en-US"/>
          </a:p>
        </p:txBody>
      </p:sp>
      <p:pic>
        <p:nvPicPr>
          <p:cNvPr id="8" name="图片 7">
            <a:extLst>
              <a:ext uri="{FF2B5EF4-FFF2-40B4-BE49-F238E27FC236}">
                <a16:creationId xmlns:a16="http://schemas.microsoft.com/office/drawing/2014/main" id="{338877E2-001F-A9BE-248D-BCDBB83B7484}"/>
              </a:ext>
            </a:extLst>
          </p:cNvPr>
          <p:cNvPicPr>
            <a:picLocks noChangeAspect="1"/>
          </p:cNvPicPr>
          <p:nvPr/>
        </p:nvPicPr>
        <p:blipFill>
          <a:blip r:embed="rId3" cstate="print">
            <a:extLst>
              <a:ext uri="{28A0092B-C50C-407E-A947-70E740481C1C}">
                <a14:useLocalDpi xmlns:a14="http://schemas.microsoft.com/office/drawing/2010/main" val="0"/>
              </a:ext>
            </a:extLst>
          </a:blip>
          <a:srcRect l="11609" t="12201" r="11609" b="12201"/>
          <a:stretch/>
        </p:blipFill>
        <p:spPr>
          <a:xfrm>
            <a:off x="516230" y="1330016"/>
            <a:ext cx="4583204" cy="4341983"/>
          </a:xfrm>
          <a:prstGeom prst="rect">
            <a:avLst/>
          </a:prstGeom>
        </p:spPr>
      </p:pic>
      <p:pic>
        <p:nvPicPr>
          <p:cNvPr id="10" name="图片 9">
            <a:extLst>
              <a:ext uri="{FF2B5EF4-FFF2-40B4-BE49-F238E27FC236}">
                <a16:creationId xmlns:a16="http://schemas.microsoft.com/office/drawing/2014/main" id="{E35ABE31-536A-6BA9-2F32-09B39FF135A1}"/>
              </a:ext>
            </a:extLst>
          </p:cNvPr>
          <p:cNvPicPr>
            <a:picLocks noChangeAspect="1"/>
          </p:cNvPicPr>
          <p:nvPr/>
        </p:nvPicPr>
        <p:blipFill>
          <a:blip r:embed="rId4" cstate="print">
            <a:extLst>
              <a:ext uri="{28A0092B-C50C-407E-A947-70E740481C1C}">
                <a14:useLocalDpi xmlns:a14="http://schemas.microsoft.com/office/drawing/2010/main" val="0"/>
              </a:ext>
            </a:extLst>
          </a:blip>
          <a:srcRect l="9134" t="13250" r="8781" b="13250"/>
          <a:stretch/>
        </p:blipFill>
        <p:spPr>
          <a:xfrm>
            <a:off x="5099434" y="1330017"/>
            <a:ext cx="7049579" cy="4310052"/>
          </a:xfrm>
          <a:prstGeom prst="rect">
            <a:avLst/>
          </a:prstGeom>
        </p:spPr>
      </p:pic>
      <p:sp>
        <p:nvSpPr>
          <p:cNvPr id="3" name="文本框 2">
            <a:extLst>
              <a:ext uri="{FF2B5EF4-FFF2-40B4-BE49-F238E27FC236}">
                <a16:creationId xmlns:a16="http://schemas.microsoft.com/office/drawing/2014/main" id="{F4CD8E88-660B-4D95-71D4-F86BE9FCBC72}"/>
              </a:ext>
            </a:extLst>
          </p:cNvPr>
          <p:cNvSpPr txBox="1"/>
          <p:nvPr/>
        </p:nvSpPr>
        <p:spPr>
          <a:xfrm>
            <a:off x="3803290" y="1298087"/>
            <a:ext cx="996565" cy="923330"/>
          </a:xfrm>
          <a:prstGeom prst="rect">
            <a:avLst/>
          </a:prstGeom>
          <a:noFill/>
        </p:spPr>
        <p:txBody>
          <a:bodyPr wrap="square" rtlCol="0">
            <a:spAutoFit/>
          </a:bodyPr>
          <a:lstStyle/>
          <a:p>
            <a:r>
              <a:rPr lang="en-US" altLang="zh-CN" dirty="0">
                <a:solidFill>
                  <a:schemeClr val="bg1"/>
                </a:solidFill>
              </a:rPr>
              <a:t>collect multiply results</a:t>
            </a:r>
            <a:endParaRPr lang="zh-CN" altLang="en-US" dirty="0">
              <a:solidFill>
                <a:schemeClr val="bg1"/>
              </a:solidFill>
            </a:endParaRPr>
          </a:p>
        </p:txBody>
      </p:sp>
      <p:sp>
        <p:nvSpPr>
          <p:cNvPr id="7" name="矩形: 圆角 6">
            <a:extLst>
              <a:ext uri="{FF2B5EF4-FFF2-40B4-BE49-F238E27FC236}">
                <a16:creationId xmlns:a16="http://schemas.microsoft.com/office/drawing/2014/main" id="{36489715-0E8D-2512-DFB9-EC1B90451637}"/>
              </a:ext>
            </a:extLst>
          </p:cNvPr>
          <p:cNvSpPr/>
          <p:nvPr/>
        </p:nvSpPr>
        <p:spPr>
          <a:xfrm>
            <a:off x="1673382" y="2162060"/>
            <a:ext cx="3126473" cy="1338947"/>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E90133F1-A76E-73BE-4EE5-D83892DD49CB}"/>
              </a:ext>
            </a:extLst>
          </p:cNvPr>
          <p:cNvSpPr/>
          <p:nvPr/>
        </p:nvSpPr>
        <p:spPr>
          <a:xfrm>
            <a:off x="1868466" y="3682940"/>
            <a:ext cx="2736304" cy="898188"/>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0AC16524-A23E-47BC-1751-CDFADF3B54ED}"/>
              </a:ext>
            </a:extLst>
          </p:cNvPr>
          <p:cNvSpPr txBox="1"/>
          <p:nvPr/>
        </p:nvSpPr>
        <p:spPr>
          <a:xfrm>
            <a:off x="2086248" y="4457283"/>
            <a:ext cx="2425576" cy="369332"/>
          </a:xfrm>
          <a:prstGeom prst="rect">
            <a:avLst/>
          </a:prstGeom>
          <a:noFill/>
        </p:spPr>
        <p:txBody>
          <a:bodyPr wrap="square" rtlCol="0">
            <a:spAutoFit/>
          </a:bodyPr>
          <a:lstStyle/>
          <a:p>
            <a:r>
              <a:rPr lang="en-US" altLang="zh-CN" dirty="0">
                <a:solidFill>
                  <a:schemeClr val="bg1"/>
                </a:solidFill>
              </a:rPr>
              <a:t>generate an adder tree</a:t>
            </a:r>
            <a:endParaRPr lang="zh-CN" altLang="en-US" dirty="0">
              <a:solidFill>
                <a:schemeClr val="bg1"/>
              </a:solidFill>
            </a:endParaRPr>
          </a:p>
        </p:txBody>
      </p:sp>
      <p:sp>
        <p:nvSpPr>
          <p:cNvPr id="12" name="矩形: 圆角 11">
            <a:extLst>
              <a:ext uri="{FF2B5EF4-FFF2-40B4-BE49-F238E27FC236}">
                <a16:creationId xmlns:a16="http://schemas.microsoft.com/office/drawing/2014/main" id="{66F5776D-4CCE-319C-427F-E2EE15A10640}"/>
              </a:ext>
            </a:extLst>
          </p:cNvPr>
          <p:cNvSpPr/>
          <p:nvPr/>
        </p:nvSpPr>
        <p:spPr>
          <a:xfrm>
            <a:off x="5709723" y="1596137"/>
            <a:ext cx="1072496" cy="353355"/>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79DDB67-9B6C-28E6-B6E4-533E397C096A}"/>
              </a:ext>
            </a:extLst>
          </p:cNvPr>
          <p:cNvSpPr txBox="1"/>
          <p:nvPr/>
        </p:nvSpPr>
        <p:spPr>
          <a:xfrm>
            <a:off x="5268810" y="1239950"/>
            <a:ext cx="3217830" cy="369332"/>
          </a:xfrm>
          <a:prstGeom prst="rect">
            <a:avLst/>
          </a:prstGeom>
          <a:noFill/>
        </p:spPr>
        <p:txBody>
          <a:bodyPr wrap="square" rtlCol="0">
            <a:spAutoFit/>
          </a:bodyPr>
          <a:lstStyle/>
          <a:p>
            <a:r>
              <a:rPr lang="en-US" altLang="zh-CN" dirty="0">
                <a:solidFill>
                  <a:schemeClr val="bg1"/>
                </a:solidFill>
              </a:rPr>
              <a:t>a </a:t>
            </a:r>
            <a:r>
              <a:rPr lang="en-US" altLang="zh-CN" dirty="0" err="1">
                <a:solidFill>
                  <a:schemeClr val="bg1"/>
                </a:solidFill>
              </a:rPr>
              <a:t>gen_fn</a:t>
            </a:r>
            <a:r>
              <a:rPr lang="en-US" altLang="zh-CN" dirty="0">
                <a:solidFill>
                  <a:schemeClr val="bg1"/>
                </a:solidFill>
              </a:rPr>
              <a:t> generates hardware</a:t>
            </a:r>
            <a:endParaRPr lang="zh-CN" altLang="en-US" dirty="0">
              <a:solidFill>
                <a:schemeClr val="bg1"/>
              </a:solidFill>
            </a:endParaRPr>
          </a:p>
        </p:txBody>
      </p:sp>
      <p:sp>
        <p:nvSpPr>
          <p:cNvPr id="14" name="矩形: 圆角 13">
            <a:extLst>
              <a:ext uri="{FF2B5EF4-FFF2-40B4-BE49-F238E27FC236}">
                <a16:creationId xmlns:a16="http://schemas.microsoft.com/office/drawing/2014/main" id="{A0B44E51-A4C3-52B7-5741-3667BACD1BB0}"/>
              </a:ext>
            </a:extLst>
          </p:cNvPr>
          <p:cNvSpPr/>
          <p:nvPr/>
        </p:nvSpPr>
        <p:spPr>
          <a:xfrm>
            <a:off x="8393120" y="1852770"/>
            <a:ext cx="1735328" cy="353355"/>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9ADE9C6-0095-0095-4BD0-321D25CF7280}"/>
              </a:ext>
            </a:extLst>
          </p:cNvPr>
          <p:cNvSpPr txBox="1"/>
          <p:nvPr/>
        </p:nvSpPr>
        <p:spPr>
          <a:xfrm>
            <a:off x="7920541" y="1469775"/>
            <a:ext cx="2836619" cy="369332"/>
          </a:xfrm>
          <a:prstGeom prst="rect">
            <a:avLst/>
          </a:prstGeom>
          <a:noFill/>
        </p:spPr>
        <p:txBody>
          <a:bodyPr wrap="square" rtlCol="0">
            <a:spAutoFit/>
          </a:bodyPr>
          <a:lstStyle/>
          <a:p>
            <a:r>
              <a:rPr lang="en-US" altLang="zh-CN" dirty="0">
                <a:solidFill>
                  <a:schemeClr val="bg1"/>
                </a:solidFill>
              </a:rPr>
              <a:t>Variables that will be added</a:t>
            </a:r>
            <a:endParaRPr lang="zh-CN" altLang="en-US" dirty="0">
              <a:solidFill>
                <a:schemeClr val="bg1"/>
              </a:solidFill>
            </a:endParaRPr>
          </a:p>
        </p:txBody>
      </p:sp>
      <p:sp>
        <p:nvSpPr>
          <p:cNvPr id="16" name="矩形: 圆角 15">
            <a:extLst>
              <a:ext uri="{FF2B5EF4-FFF2-40B4-BE49-F238E27FC236}">
                <a16:creationId xmlns:a16="http://schemas.microsoft.com/office/drawing/2014/main" id="{976FB492-632E-F22A-50DE-A8B21CD2BF87}"/>
              </a:ext>
            </a:extLst>
          </p:cNvPr>
          <p:cNvSpPr/>
          <p:nvPr/>
        </p:nvSpPr>
        <p:spPr>
          <a:xfrm>
            <a:off x="10518618" y="1852770"/>
            <a:ext cx="617942" cy="353355"/>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0FFF5B41-A800-BDB7-24E9-609C40BCE498}"/>
              </a:ext>
            </a:extLst>
          </p:cNvPr>
          <p:cNvSpPr txBox="1"/>
          <p:nvPr/>
        </p:nvSpPr>
        <p:spPr>
          <a:xfrm>
            <a:off x="10085505" y="2147745"/>
            <a:ext cx="2003766" cy="369332"/>
          </a:xfrm>
          <a:prstGeom prst="rect">
            <a:avLst/>
          </a:prstGeom>
          <a:noFill/>
        </p:spPr>
        <p:txBody>
          <a:bodyPr wrap="square" rtlCol="0">
            <a:spAutoFit/>
          </a:bodyPr>
          <a:lstStyle/>
          <a:p>
            <a:r>
              <a:rPr lang="en-US" altLang="zh-CN" dirty="0">
                <a:solidFill>
                  <a:schemeClr val="bg1"/>
                </a:solidFill>
              </a:rPr>
              <a:t>The returned sum</a:t>
            </a:r>
            <a:endParaRPr lang="zh-CN" altLang="en-US" dirty="0">
              <a:solidFill>
                <a:schemeClr val="bg1"/>
              </a:solidFill>
            </a:endParaRPr>
          </a:p>
        </p:txBody>
      </p:sp>
      <p:sp>
        <p:nvSpPr>
          <p:cNvPr id="18" name="矩形: 圆角 17">
            <a:extLst>
              <a:ext uri="{FF2B5EF4-FFF2-40B4-BE49-F238E27FC236}">
                <a16:creationId xmlns:a16="http://schemas.microsoft.com/office/drawing/2014/main" id="{7F799F2E-585E-8301-D713-26DDC5B2F4D7}"/>
              </a:ext>
            </a:extLst>
          </p:cNvPr>
          <p:cNvSpPr/>
          <p:nvPr/>
        </p:nvSpPr>
        <p:spPr>
          <a:xfrm>
            <a:off x="5879976" y="2162060"/>
            <a:ext cx="5112567" cy="634091"/>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550677AC-AD4E-E258-276E-735BB7DB2F67}"/>
              </a:ext>
            </a:extLst>
          </p:cNvPr>
          <p:cNvSpPr txBox="1"/>
          <p:nvPr/>
        </p:nvSpPr>
        <p:spPr>
          <a:xfrm>
            <a:off x="9392232" y="2687037"/>
            <a:ext cx="2828790" cy="369332"/>
          </a:xfrm>
          <a:prstGeom prst="rect">
            <a:avLst/>
          </a:prstGeom>
          <a:noFill/>
        </p:spPr>
        <p:txBody>
          <a:bodyPr wrap="square" rtlCol="0">
            <a:spAutoFit/>
          </a:bodyPr>
          <a:lstStyle/>
          <a:p>
            <a:r>
              <a:rPr lang="en-US" altLang="zh-CN" dirty="0">
                <a:solidFill>
                  <a:schemeClr val="bg1"/>
                </a:solidFill>
              </a:rPr>
              <a:t>generate one pipeline reg</a:t>
            </a:r>
            <a:endParaRPr lang="zh-CN" altLang="en-US" dirty="0">
              <a:solidFill>
                <a:schemeClr val="bg1"/>
              </a:solidFill>
            </a:endParaRPr>
          </a:p>
        </p:txBody>
      </p:sp>
      <p:sp>
        <p:nvSpPr>
          <p:cNvPr id="20" name="矩形: 圆角 19">
            <a:extLst>
              <a:ext uri="{FF2B5EF4-FFF2-40B4-BE49-F238E27FC236}">
                <a16:creationId xmlns:a16="http://schemas.microsoft.com/office/drawing/2014/main" id="{550FAB34-DA78-1BBC-3B58-8D1B2F987C3F}"/>
              </a:ext>
            </a:extLst>
          </p:cNvPr>
          <p:cNvSpPr/>
          <p:nvPr/>
        </p:nvSpPr>
        <p:spPr>
          <a:xfrm>
            <a:off x="5879976" y="2746568"/>
            <a:ext cx="5795794" cy="634091"/>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D834556B-EB5F-BBC9-F29D-1356AEC57A88}"/>
              </a:ext>
            </a:extLst>
          </p:cNvPr>
          <p:cNvSpPr txBox="1"/>
          <p:nvPr/>
        </p:nvSpPr>
        <p:spPr>
          <a:xfrm>
            <a:off x="9392232" y="3334805"/>
            <a:ext cx="2828790" cy="646331"/>
          </a:xfrm>
          <a:prstGeom prst="rect">
            <a:avLst/>
          </a:prstGeom>
          <a:noFill/>
        </p:spPr>
        <p:txBody>
          <a:bodyPr wrap="square" rtlCol="0">
            <a:spAutoFit/>
          </a:bodyPr>
          <a:lstStyle/>
          <a:p>
            <a:r>
              <a:rPr lang="en-US" altLang="zh-CN" dirty="0">
                <a:solidFill>
                  <a:schemeClr val="bg1"/>
                </a:solidFill>
              </a:rPr>
              <a:t>generate one pipeline reg</a:t>
            </a:r>
          </a:p>
          <a:p>
            <a:pPr algn="ctr"/>
            <a:r>
              <a:rPr lang="en-US" altLang="zh-CN" dirty="0">
                <a:solidFill>
                  <a:schemeClr val="bg1"/>
                </a:solidFill>
              </a:rPr>
              <a:t>for the sum</a:t>
            </a:r>
            <a:endParaRPr lang="zh-CN" altLang="en-US" dirty="0">
              <a:solidFill>
                <a:schemeClr val="bg1"/>
              </a:solidFill>
            </a:endParaRPr>
          </a:p>
        </p:txBody>
      </p:sp>
      <p:sp>
        <p:nvSpPr>
          <p:cNvPr id="22" name="矩形: 圆角 21">
            <a:extLst>
              <a:ext uri="{FF2B5EF4-FFF2-40B4-BE49-F238E27FC236}">
                <a16:creationId xmlns:a16="http://schemas.microsoft.com/office/drawing/2014/main" id="{506D4B0B-1CC7-FB15-FB07-C2346828469F}"/>
              </a:ext>
            </a:extLst>
          </p:cNvPr>
          <p:cNvSpPr/>
          <p:nvPr/>
        </p:nvSpPr>
        <p:spPr>
          <a:xfrm>
            <a:off x="6096000" y="3578808"/>
            <a:ext cx="5795794" cy="89563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9203F0EB-040A-C1D1-F3F0-E57818B92EBB}"/>
              </a:ext>
            </a:extLst>
          </p:cNvPr>
          <p:cNvSpPr txBox="1"/>
          <p:nvPr/>
        </p:nvSpPr>
        <p:spPr>
          <a:xfrm>
            <a:off x="9811248" y="4385183"/>
            <a:ext cx="2209156" cy="923330"/>
          </a:xfrm>
          <a:prstGeom prst="rect">
            <a:avLst/>
          </a:prstGeom>
          <a:noFill/>
        </p:spPr>
        <p:txBody>
          <a:bodyPr wrap="square" rtlCol="0">
            <a:spAutoFit/>
          </a:bodyPr>
          <a:lstStyle/>
          <a:p>
            <a:pPr algn="ctr"/>
            <a:r>
              <a:rPr lang="en-US" altLang="zh-CN" dirty="0">
                <a:solidFill>
                  <a:schemeClr val="bg1"/>
                </a:solidFill>
              </a:rPr>
              <a:t>recursive to calculate the left part and the right part</a:t>
            </a:r>
            <a:endParaRPr lang="zh-CN" altLang="en-US" dirty="0">
              <a:solidFill>
                <a:schemeClr val="bg1"/>
              </a:solidFill>
            </a:endParaRPr>
          </a:p>
        </p:txBody>
      </p:sp>
      <p:sp>
        <p:nvSpPr>
          <p:cNvPr id="24" name="矩形: 圆角 23">
            <a:extLst>
              <a:ext uri="{FF2B5EF4-FFF2-40B4-BE49-F238E27FC236}">
                <a16:creationId xmlns:a16="http://schemas.microsoft.com/office/drawing/2014/main" id="{26478A52-D887-EAAB-C806-D3E67A2598F5}"/>
              </a:ext>
            </a:extLst>
          </p:cNvPr>
          <p:cNvSpPr/>
          <p:nvPr/>
        </p:nvSpPr>
        <p:spPr>
          <a:xfrm>
            <a:off x="6096000" y="4441540"/>
            <a:ext cx="3458029" cy="385075"/>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EEA1639E-2287-BE9B-BB0C-836C2A611E8D}"/>
              </a:ext>
            </a:extLst>
          </p:cNvPr>
          <p:cNvSpPr txBox="1"/>
          <p:nvPr/>
        </p:nvSpPr>
        <p:spPr>
          <a:xfrm>
            <a:off x="6431994" y="4824892"/>
            <a:ext cx="2828790" cy="646331"/>
          </a:xfrm>
          <a:prstGeom prst="rect">
            <a:avLst/>
          </a:prstGeom>
          <a:noFill/>
        </p:spPr>
        <p:txBody>
          <a:bodyPr wrap="square" rtlCol="0">
            <a:spAutoFit/>
          </a:bodyPr>
          <a:lstStyle/>
          <a:p>
            <a:r>
              <a:rPr lang="en-US" altLang="zh-CN" dirty="0">
                <a:solidFill>
                  <a:schemeClr val="bg1"/>
                </a:solidFill>
              </a:rPr>
              <a:t>generate one pipeline reg</a:t>
            </a:r>
          </a:p>
          <a:p>
            <a:pPr algn="ctr"/>
            <a:r>
              <a:rPr lang="en-US" altLang="zh-CN" dirty="0">
                <a:solidFill>
                  <a:schemeClr val="bg1"/>
                </a:solidFill>
              </a:rPr>
              <a:t>for the sum</a:t>
            </a:r>
            <a:endParaRPr lang="zh-CN" altLang="en-US" dirty="0">
              <a:solidFill>
                <a:schemeClr val="bg1"/>
              </a:solidFill>
            </a:endParaRPr>
          </a:p>
        </p:txBody>
      </p:sp>
      <p:cxnSp>
        <p:nvCxnSpPr>
          <p:cNvPr id="25" name="直接连接符 24">
            <a:extLst>
              <a:ext uri="{FF2B5EF4-FFF2-40B4-BE49-F238E27FC236}">
                <a16:creationId xmlns:a16="http://schemas.microsoft.com/office/drawing/2014/main" id="{1088EC29-71B4-A910-B005-1DF6AA1242EA}"/>
              </a:ext>
            </a:extLst>
          </p:cNvPr>
          <p:cNvCxnSpPr>
            <a:cxnSpLocks/>
          </p:cNvCxnSpPr>
          <p:nvPr/>
        </p:nvCxnSpPr>
        <p:spPr>
          <a:xfrm flipV="1">
            <a:off x="4382592" y="1330016"/>
            <a:ext cx="716842" cy="2819064"/>
          </a:xfrm>
          <a:prstGeom prst="line">
            <a:avLst/>
          </a:prstGeom>
          <a:ln w="19050">
            <a:solidFill>
              <a:schemeClr val="tx2">
                <a:lumMod val="60000"/>
                <a:lumOff val="4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59FE2174-1172-A546-54A5-435CCADFAFB6}"/>
              </a:ext>
            </a:extLst>
          </p:cNvPr>
          <p:cNvCxnSpPr>
            <a:cxnSpLocks/>
          </p:cNvCxnSpPr>
          <p:nvPr/>
        </p:nvCxnSpPr>
        <p:spPr>
          <a:xfrm>
            <a:off x="4374959" y="4262468"/>
            <a:ext cx="758288" cy="1355582"/>
          </a:xfrm>
          <a:prstGeom prst="line">
            <a:avLst/>
          </a:prstGeom>
          <a:ln w="19050">
            <a:solidFill>
              <a:schemeClr val="tx2">
                <a:lumMod val="60000"/>
                <a:lumOff val="4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BD3C277B-9C90-B572-2C8D-82578BDEC317}"/>
              </a:ext>
            </a:extLst>
          </p:cNvPr>
          <p:cNvSpPr txBox="1"/>
          <p:nvPr/>
        </p:nvSpPr>
        <p:spPr>
          <a:xfrm>
            <a:off x="8781623" y="5640715"/>
            <a:ext cx="2949646" cy="646331"/>
          </a:xfrm>
          <a:prstGeom prst="rect">
            <a:avLst/>
          </a:prstGeom>
          <a:noFill/>
        </p:spPr>
        <p:txBody>
          <a:bodyPr wrap="square" rtlCol="0">
            <a:spAutoFit/>
          </a:bodyPr>
          <a:lstStyle/>
          <a:p>
            <a:r>
              <a:rPr lang="en-US" altLang="zh-CN" dirty="0"/>
              <a:t>./crates/cmtc/examples/fir.rs   line 83-123</a:t>
            </a:r>
            <a:endParaRPr lang="zh-CN" altLang="en-US" dirty="0"/>
          </a:p>
        </p:txBody>
      </p:sp>
    </p:spTree>
    <p:extLst>
      <p:ext uri="{BB962C8B-B14F-4D97-AF65-F5344CB8AC3E}">
        <p14:creationId xmlns:p14="http://schemas.microsoft.com/office/powerpoint/2010/main" val="30118784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xit" presetSubtype="0" fill="hold" grpId="1" nodeType="with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xit" presetSubtype="0" fill="hold" grpId="1" nodeType="withEffect">
                                  <p:stCondLst>
                                    <p:cond delay="0"/>
                                  </p:stCondLst>
                                  <p:childTnLst>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par>
                                <p:cTn id="86" presetID="10" presetClass="exit" presetSubtype="0" fill="hold" grpId="1" nodeType="withEffect">
                                  <p:stCondLst>
                                    <p:cond delay="0"/>
                                  </p:stCondLst>
                                  <p:childTnLst>
                                    <p:animEffect transition="out" filter="fade">
                                      <p:cBhvr>
                                        <p:cTn id="87" dur="500"/>
                                        <p:tgtEl>
                                          <p:spTgt spid="16"/>
                                        </p:tgtEl>
                                      </p:cBhvr>
                                    </p:animEffect>
                                    <p:set>
                                      <p:cBhvr>
                                        <p:cTn id="88" dur="1" fill="hold">
                                          <p:stCondLst>
                                            <p:cond delay="499"/>
                                          </p:stCondLst>
                                        </p:cTn>
                                        <p:tgtEl>
                                          <p:spTgt spid="16"/>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500"/>
                                        <p:tgtEl>
                                          <p:spTgt spid="21"/>
                                        </p:tgtEl>
                                      </p:cBhvr>
                                    </p:animEffect>
                                  </p:childTnLst>
                                </p:cTn>
                              </p:par>
                              <p:par>
                                <p:cTn id="100" presetID="10" presetClass="exit" presetSubtype="0" fill="hold" grpId="1" nodeType="withEffect">
                                  <p:stCondLst>
                                    <p:cond delay="0"/>
                                  </p:stCondLst>
                                  <p:childTnLst>
                                    <p:animEffect transition="out" filter="fade">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9"/>
                                        </p:tgtEl>
                                      </p:cBhvr>
                                    </p:animEffect>
                                    <p:set>
                                      <p:cBhvr>
                                        <p:cTn id="105" dur="1" fill="hold">
                                          <p:stCondLst>
                                            <p:cond delay="499"/>
                                          </p:stCondLst>
                                        </p:cTn>
                                        <p:tgtEl>
                                          <p:spTgt spid="19"/>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500"/>
                                        <p:tgtEl>
                                          <p:spTgt spid="23"/>
                                        </p:tgtEl>
                                      </p:cBhvr>
                                    </p:animEffect>
                                  </p:childTnLst>
                                </p:cTn>
                              </p:par>
                              <p:par>
                                <p:cTn id="114" presetID="10" presetClass="exit" presetSubtype="0" fill="hold" grpId="1" nodeType="withEffect">
                                  <p:stCondLst>
                                    <p:cond delay="0"/>
                                  </p:stCondLst>
                                  <p:childTnLst>
                                    <p:animEffect transition="out" filter="fade">
                                      <p:cBhvr>
                                        <p:cTn id="115" dur="500"/>
                                        <p:tgtEl>
                                          <p:spTgt spid="20"/>
                                        </p:tgtEl>
                                      </p:cBhvr>
                                    </p:animEffect>
                                    <p:set>
                                      <p:cBhvr>
                                        <p:cTn id="116" dur="1" fill="hold">
                                          <p:stCondLst>
                                            <p:cond delay="499"/>
                                          </p:stCondLst>
                                        </p:cTn>
                                        <p:tgtEl>
                                          <p:spTgt spid="20"/>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21"/>
                                        </p:tgtEl>
                                      </p:cBhvr>
                                    </p:animEffect>
                                    <p:set>
                                      <p:cBhvr>
                                        <p:cTn id="119" dur="1" fill="hold">
                                          <p:stCondLst>
                                            <p:cond delay="499"/>
                                          </p:stCondLst>
                                        </p:cTn>
                                        <p:tgtEl>
                                          <p:spTgt spid="21"/>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par>
                                <p:cTn id="128" presetID="10" presetClass="exit" presetSubtype="0" fill="hold" grpId="1" nodeType="withEffect">
                                  <p:stCondLst>
                                    <p:cond delay="0"/>
                                  </p:stCondLst>
                                  <p:childTnLst>
                                    <p:animEffect transition="out" filter="fade">
                                      <p:cBhvr>
                                        <p:cTn id="129" dur="500"/>
                                        <p:tgtEl>
                                          <p:spTgt spid="22"/>
                                        </p:tgtEl>
                                      </p:cBhvr>
                                    </p:animEffect>
                                    <p:set>
                                      <p:cBhvr>
                                        <p:cTn id="130" dur="1" fill="hold">
                                          <p:stCondLst>
                                            <p:cond delay="499"/>
                                          </p:stCondLst>
                                        </p:cTn>
                                        <p:tgtEl>
                                          <p:spTgt spid="22"/>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3"/>
                                        </p:tgtEl>
                                      </p:cBhvr>
                                    </p:animEffect>
                                    <p:set>
                                      <p:cBhvr>
                                        <p:cTn id="13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animBg="1"/>
      <p:bldP spid="7" grpId="1" animBg="1"/>
      <p:bldP spid="9" grpId="0" animBg="1"/>
      <p:bldP spid="9" grpId="1" animBg="1"/>
      <p:bldP spid="11" grpId="0"/>
      <p:bldP spid="11" grpId="1"/>
      <p:bldP spid="12" grpId="0" animBg="1"/>
      <p:bldP spid="12" grpId="1" animBg="1"/>
      <p:bldP spid="13" grpId="0"/>
      <p:bldP spid="13" grpId="1"/>
      <p:bldP spid="14" grpId="0" animBg="1"/>
      <p:bldP spid="14" grpId="1" animBg="1"/>
      <p:bldP spid="15" grpId="0"/>
      <p:bldP spid="15" grpId="1"/>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P spid="22" grpId="0" animBg="1"/>
      <p:bldP spid="22" grpId="1" animBg="1"/>
      <p:bldP spid="23" grpId="0"/>
      <p:bldP spid="23" grpId="1"/>
      <p:bldP spid="24"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02764-B105-A741-6AA9-923A316E9198}"/>
              </a:ext>
            </a:extLst>
          </p:cNvPr>
          <p:cNvSpPr>
            <a:spLocks noGrp="1"/>
          </p:cNvSpPr>
          <p:nvPr>
            <p:ph type="title"/>
          </p:nvPr>
        </p:nvSpPr>
        <p:spPr/>
        <p:txBody>
          <a:bodyPr/>
          <a:lstStyle/>
          <a:p>
            <a:r>
              <a:rPr lang="en-US" altLang="zh-CN" dirty="0"/>
              <a:t>FIR Example: Testbench preparation</a:t>
            </a:r>
            <a:endParaRPr lang="zh-CN" altLang="en-US" dirty="0"/>
          </a:p>
        </p:txBody>
      </p:sp>
      <p:sp>
        <p:nvSpPr>
          <p:cNvPr id="4" name="页脚占位符 3">
            <a:extLst>
              <a:ext uri="{FF2B5EF4-FFF2-40B4-BE49-F238E27FC236}">
                <a16:creationId xmlns:a16="http://schemas.microsoft.com/office/drawing/2014/main" id="{3AD64B7D-00A2-A5E7-5E57-8C50792EAB2F}"/>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C8683550-B955-A6D2-D288-F2BB5F9433E7}"/>
              </a:ext>
            </a:extLst>
          </p:cNvPr>
          <p:cNvSpPr>
            <a:spLocks noGrp="1"/>
          </p:cNvSpPr>
          <p:nvPr>
            <p:ph type="sldNum" sz="quarter" idx="12"/>
          </p:nvPr>
        </p:nvSpPr>
        <p:spPr/>
        <p:txBody>
          <a:bodyPr/>
          <a:lstStyle/>
          <a:p>
            <a:fld id="{B6F15528-21DE-4FAA-801E-634DDDAF4B2B}" type="slidenum">
              <a:rPr lang="en-US" smtClean="0"/>
              <a:pPr/>
              <a:t>27</a:t>
            </a:fld>
            <a:endParaRPr lang="en-US"/>
          </a:p>
        </p:txBody>
      </p:sp>
      <p:pic>
        <p:nvPicPr>
          <p:cNvPr id="8" name="图片 7">
            <a:extLst>
              <a:ext uri="{FF2B5EF4-FFF2-40B4-BE49-F238E27FC236}">
                <a16:creationId xmlns:a16="http://schemas.microsoft.com/office/drawing/2014/main" id="{C8A52784-6579-4EBD-E980-29DF68AE7D39}"/>
              </a:ext>
            </a:extLst>
          </p:cNvPr>
          <p:cNvPicPr>
            <a:picLocks noChangeAspect="1"/>
          </p:cNvPicPr>
          <p:nvPr/>
        </p:nvPicPr>
        <p:blipFill>
          <a:blip r:embed="rId3">
            <a:extLst>
              <a:ext uri="{28A0092B-C50C-407E-A947-70E740481C1C}">
                <a14:useLocalDpi xmlns:a14="http://schemas.microsoft.com/office/drawing/2010/main" val="0"/>
              </a:ext>
            </a:extLst>
          </a:blip>
          <a:srcRect l="9264" t="6840" r="9015" b="67996"/>
          <a:stretch/>
        </p:blipFill>
        <p:spPr>
          <a:xfrm>
            <a:off x="2544005" y="1124744"/>
            <a:ext cx="7437578" cy="4536504"/>
          </a:xfrm>
          <a:prstGeom prst="rect">
            <a:avLst/>
          </a:prstGeom>
        </p:spPr>
      </p:pic>
      <p:sp>
        <p:nvSpPr>
          <p:cNvPr id="3" name="矩形: 圆角 2">
            <a:extLst>
              <a:ext uri="{FF2B5EF4-FFF2-40B4-BE49-F238E27FC236}">
                <a16:creationId xmlns:a16="http://schemas.microsoft.com/office/drawing/2014/main" id="{1065DABF-AD22-D742-A6D1-5B612F06DFC3}"/>
              </a:ext>
            </a:extLst>
          </p:cNvPr>
          <p:cNvSpPr/>
          <p:nvPr/>
        </p:nvSpPr>
        <p:spPr>
          <a:xfrm>
            <a:off x="3143672" y="1124744"/>
            <a:ext cx="2160240" cy="936104"/>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35AA399-39D8-D37A-244B-4800255B7278}"/>
              </a:ext>
            </a:extLst>
          </p:cNvPr>
          <p:cNvSpPr txBox="1"/>
          <p:nvPr/>
        </p:nvSpPr>
        <p:spPr>
          <a:xfrm>
            <a:off x="5417518" y="1409994"/>
            <a:ext cx="3096343" cy="369332"/>
          </a:xfrm>
          <a:prstGeom prst="rect">
            <a:avLst/>
          </a:prstGeom>
          <a:noFill/>
        </p:spPr>
        <p:txBody>
          <a:bodyPr wrap="square" rtlCol="0">
            <a:spAutoFit/>
          </a:bodyPr>
          <a:lstStyle/>
          <a:p>
            <a:r>
              <a:rPr lang="en-US" altLang="zh-CN" dirty="0">
                <a:solidFill>
                  <a:schemeClr val="bg1"/>
                </a:solidFill>
              </a:rPr>
              <a:t>the interface for the testbench</a:t>
            </a:r>
            <a:endParaRPr lang="zh-CN" altLang="en-US" dirty="0">
              <a:solidFill>
                <a:schemeClr val="bg1"/>
              </a:solidFill>
            </a:endParaRPr>
          </a:p>
        </p:txBody>
      </p:sp>
      <p:sp>
        <p:nvSpPr>
          <p:cNvPr id="12" name="矩形: 圆角 11">
            <a:extLst>
              <a:ext uri="{FF2B5EF4-FFF2-40B4-BE49-F238E27FC236}">
                <a16:creationId xmlns:a16="http://schemas.microsoft.com/office/drawing/2014/main" id="{E082C3BA-E0C5-0A4B-9E29-861A32888DF7}"/>
              </a:ext>
            </a:extLst>
          </p:cNvPr>
          <p:cNvSpPr/>
          <p:nvPr/>
        </p:nvSpPr>
        <p:spPr>
          <a:xfrm>
            <a:off x="5918628" y="2659944"/>
            <a:ext cx="1185483" cy="43362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3824CD2A-AC18-9A07-580C-0D16DD84BD99}"/>
              </a:ext>
            </a:extLst>
          </p:cNvPr>
          <p:cNvSpPr txBox="1"/>
          <p:nvPr/>
        </p:nvSpPr>
        <p:spPr>
          <a:xfrm>
            <a:off x="5911231" y="2305240"/>
            <a:ext cx="2595232" cy="369332"/>
          </a:xfrm>
          <a:prstGeom prst="rect">
            <a:avLst/>
          </a:prstGeom>
          <a:noFill/>
        </p:spPr>
        <p:txBody>
          <a:bodyPr wrap="square" rtlCol="0">
            <a:spAutoFit/>
          </a:bodyPr>
          <a:lstStyle/>
          <a:p>
            <a:r>
              <a:rPr lang="en-US" altLang="zh-CN" dirty="0">
                <a:solidFill>
                  <a:schemeClr val="bg1"/>
                </a:solidFill>
              </a:rPr>
              <a:t>pass the DUT into the TB</a:t>
            </a:r>
            <a:endParaRPr lang="zh-CN" altLang="en-US" dirty="0">
              <a:solidFill>
                <a:schemeClr val="bg1"/>
              </a:solidFill>
            </a:endParaRPr>
          </a:p>
        </p:txBody>
      </p:sp>
      <p:sp>
        <p:nvSpPr>
          <p:cNvPr id="14" name="矩形: 圆角 13">
            <a:extLst>
              <a:ext uri="{FF2B5EF4-FFF2-40B4-BE49-F238E27FC236}">
                <a16:creationId xmlns:a16="http://schemas.microsoft.com/office/drawing/2014/main" id="{05DB61FB-8922-E288-947D-8DEDE33045DF}"/>
              </a:ext>
            </a:extLst>
          </p:cNvPr>
          <p:cNvSpPr/>
          <p:nvPr/>
        </p:nvSpPr>
        <p:spPr>
          <a:xfrm>
            <a:off x="3454400" y="3353743"/>
            <a:ext cx="3030105" cy="36933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AF15C739-3F9E-A42D-E14B-CFF1BAA18337}"/>
              </a:ext>
            </a:extLst>
          </p:cNvPr>
          <p:cNvSpPr txBox="1"/>
          <p:nvPr/>
        </p:nvSpPr>
        <p:spPr>
          <a:xfrm>
            <a:off x="6618745" y="3327713"/>
            <a:ext cx="2779847" cy="369332"/>
          </a:xfrm>
          <a:prstGeom prst="rect">
            <a:avLst/>
          </a:prstGeom>
          <a:noFill/>
        </p:spPr>
        <p:txBody>
          <a:bodyPr wrap="square" rtlCol="0">
            <a:spAutoFit/>
          </a:bodyPr>
          <a:lstStyle/>
          <a:p>
            <a:r>
              <a:rPr lang="en-US" altLang="zh-CN" dirty="0">
                <a:solidFill>
                  <a:schemeClr val="bg1"/>
                </a:solidFill>
              </a:rPr>
              <a:t>tell the compiler this is a TB</a:t>
            </a:r>
            <a:endParaRPr lang="zh-CN" altLang="en-US" dirty="0">
              <a:solidFill>
                <a:schemeClr val="bg1"/>
              </a:solidFill>
            </a:endParaRPr>
          </a:p>
        </p:txBody>
      </p:sp>
      <p:sp>
        <p:nvSpPr>
          <p:cNvPr id="16" name="矩形: 圆角 15">
            <a:extLst>
              <a:ext uri="{FF2B5EF4-FFF2-40B4-BE49-F238E27FC236}">
                <a16:creationId xmlns:a16="http://schemas.microsoft.com/office/drawing/2014/main" id="{7CA76B08-B75C-86C3-E0C6-A52B60566EFD}"/>
              </a:ext>
            </a:extLst>
          </p:cNvPr>
          <p:cNvSpPr/>
          <p:nvPr/>
        </p:nvSpPr>
        <p:spPr>
          <a:xfrm>
            <a:off x="3454400" y="3984450"/>
            <a:ext cx="3435698" cy="36933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4DCBC76D-E63B-A661-4B15-3581F61EB2A7}"/>
              </a:ext>
            </a:extLst>
          </p:cNvPr>
          <p:cNvSpPr txBox="1"/>
          <p:nvPr/>
        </p:nvSpPr>
        <p:spPr>
          <a:xfrm>
            <a:off x="6776278" y="3716557"/>
            <a:ext cx="1810969" cy="369332"/>
          </a:xfrm>
          <a:prstGeom prst="rect">
            <a:avLst/>
          </a:prstGeom>
          <a:noFill/>
        </p:spPr>
        <p:txBody>
          <a:bodyPr wrap="square" rtlCol="0">
            <a:spAutoFit/>
          </a:bodyPr>
          <a:lstStyle/>
          <a:p>
            <a:r>
              <a:rPr lang="en-US" altLang="zh-CN" dirty="0">
                <a:solidFill>
                  <a:schemeClr val="bg1"/>
                </a:solidFill>
              </a:rPr>
              <a:t>instantiate DUT</a:t>
            </a:r>
            <a:endParaRPr lang="zh-CN" altLang="en-US" dirty="0">
              <a:solidFill>
                <a:schemeClr val="bg1"/>
              </a:solidFill>
            </a:endParaRPr>
          </a:p>
        </p:txBody>
      </p:sp>
      <p:sp>
        <p:nvSpPr>
          <p:cNvPr id="18" name="矩形: 圆角 17">
            <a:extLst>
              <a:ext uri="{FF2B5EF4-FFF2-40B4-BE49-F238E27FC236}">
                <a16:creationId xmlns:a16="http://schemas.microsoft.com/office/drawing/2014/main" id="{325331BE-DA03-5FBF-27C7-D899D75E80B9}"/>
              </a:ext>
            </a:extLst>
          </p:cNvPr>
          <p:cNvSpPr/>
          <p:nvPr/>
        </p:nvSpPr>
        <p:spPr>
          <a:xfrm>
            <a:off x="3457858" y="4320036"/>
            <a:ext cx="5590470" cy="36933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76F75085-FA2B-2327-856B-6768B1EE5B3B}"/>
              </a:ext>
            </a:extLst>
          </p:cNvPr>
          <p:cNvSpPr txBox="1"/>
          <p:nvPr/>
        </p:nvSpPr>
        <p:spPr>
          <a:xfrm>
            <a:off x="7020886" y="4060501"/>
            <a:ext cx="3091485" cy="369332"/>
          </a:xfrm>
          <a:prstGeom prst="rect">
            <a:avLst/>
          </a:prstGeom>
          <a:noFill/>
        </p:spPr>
        <p:txBody>
          <a:bodyPr wrap="square" rtlCol="0">
            <a:spAutoFit/>
          </a:bodyPr>
          <a:lstStyle/>
          <a:p>
            <a:r>
              <a:rPr lang="en-US" altLang="zh-CN" dirty="0">
                <a:solidFill>
                  <a:schemeClr val="bg1"/>
                </a:solidFill>
              </a:rPr>
              <a:t>a cycle counter for simulation</a:t>
            </a:r>
            <a:endParaRPr lang="zh-CN" altLang="en-US" dirty="0">
              <a:solidFill>
                <a:schemeClr val="bg1"/>
              </a:solidFill>
            </a:endParaRPr>
          </a:p>
        </p:txBody>
      </p:sp>
      <p:sp>
        <p:nvSpPr>
          <p:cNvPr id="20" name="矩形: 圆角 19">
            <a:extLst>
              <a:ext uri="{FF2B5EF4-FFF2-40B4-BE49-F238E27FC236}">
                <a16:creationId xmlns:a16="http://schemas.microsoft.com/office/drawing/2014/main" id="{1652D3DB-2E3E-7627-5B6B-FB32DB641165}"/>
              </a:ext>
            </a:extLst>
          </p:cNvPr>
          <p:cNvSpPr/>
          <p:nvPr/>
        </p:nvSpPr>
        <p:spPr>
          <a:xfrm>
            <a:off x="3482734" y="4978056"/>
            <a:ext cx="4557481" cy="36933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703C6F9D-632E-96DF-CD19-3A9C7A0BF900}"/>
              </a:ext>
            </a:extLst>
          </p:cNvPr>
          <p:cNvSpPr txBox="1"/>
          <p:nvPr/>
        </p:nvSpPr>
        <p:spPr>
          <a:xfrm>
            <a:off x="6816064" y="4656446"/>
            <a:ext cx="2937281" cy="369332"/>
          </a:xfrm>
          <a:prstGeom prst="rect">
            <a:avLst/>
          </a:prstGeom>
          <a:noFill/>
        </p:spPr>
        <p:txBody>
          <a:bodyPr wrap="square" rtlCol="0">
            <a:spAutoFit/>
          </a:bodyPr>
          <a:lstStyle/>
          <a:p>
            <a:r>
              <a:rPr lang="en-US" altLang="zh-CN" dirty="0">
                <a:solidFill>
                  <a:schemeClr val="bg1"/>
                </a:solidFill>
              </a:rPr>
              <a:t>a rust random generator</a:t>
            </a:r>
            <a:endParaRPr lang="zh-CN" altLang="en-US" dirty="0">
              <a:solidFill>
                <a:schemeClr val="bg1"/>
              </a:solidFill>
            </a:endParaRPr>
          </a:p>
        </p:txBody>
      </p:sp>
      <p:sp>
        <p:nvSpPr>
          <p:cNvPr id="9" name="文本框 8">
            <a:extLst>
              <a:ext uri="{FF2B5EF4-FFF2-40B4-BE49-F238E27FC236}">
                <a16:creationId xmlns:a16="http://schemas.microsoft.com/office/drawing/2014/main" id="{2D144634-5747-A423-D3BF-F3207FEB2650}"/>
              </a:ext>
            </a:extLst>
          </p:cNvPr>
          <p:cNvSpPr txBox="1"/>
          <p:nvPr/>
        </p:nvSpPr>
        <p:spPr>
          <a:xfrm>
            <a:off x="8781623" y="5640715"/>
            <a:ext cx="2949646" cy="646331"/>
          </a:xfrm>
          <a:prstGeom prst="rect">
            <a:avLst/>
          </a:prstGeom>
          <a:noFill/>
        </p:spPr>
        <p:txBody>
          <a:bodyPr wrap="square" rtlCol="0">
            <a:spAutoFit/>
          </a:bodyPr>
          <a:lstStyle/>
          <a:p>
            <a:r>
              <a:rPr lang="en-US" altLang="zh-CN" dirty="0"/>
              <a:t>./crates/cmtc/examples/fir.rs   line 132-174</a:t>
            </a:r>
            <a:endParaRPr lang="zh-CN" altLang="en-US" dirty="0"/>
          </a:p>
        </p:txBody>
      </p:sp>
    </p:spTree>
    <p:extLst>
      <p:ext uri="{BB962C8B-B14F-4D97-AF65-F5344CB8AC3E}">
        <p14:creationId xmlns:p14="http://schemas.microsoft.com/office/powerpoint/2010/main" val="3444856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xit" presetSubtype="0" fill="hold" grpId="1"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xit" presetSubtype="0" fill="hold" grpId="1"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xit" presetSubtype="0" fill="hold" grpId="1" nodeType="with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12" grpId="0" animBg="1"/>
      <p:bldP spid="12" grpId="1" animBg="1"/>
      <p:bldP spid="13" grpId="0"/>
      <p:bldP spid="13" grpId="1"/>
      <p:bldP spid="14" grpId="0" animBg="1"/>
      <p:bldP spid="14" grpId="1" animBg="1"/>
      <p:bldP spid="15" grpId="0"/>
      <p:bldP spid="15" grpId="1"/>
      <p:bldP spid="16" grpId="0" animBg="1"/>
      <p:bldP spid="16" grpId="1" animBg="1"/>
      <p:bldP spid="17" grpId="0"/>
      <p:bldP spid="17" grpId="1"/>
      <p:bldP spid="18" grpId="0" animBg="1"/>
      <p:bldP spid="18" grpId="1" animBg="1"/>
      <p:bldP spid="19" grpId="0"/>
      <p:bldP spid="19" grpId="1"/>
      <p:bldP spid="20" grpId="0" animBg="1"/>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798A0-6C81-E806-0301-2A86E58C84A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FF3CEE-3EE6-00E7-C90F-FAB531D787E6}"/>
              </a:ext>
            </a:extLst>
          </p:cNvPr>
          <p:cNvSpPr>
            <a:spLocks noGrp="1"/>
          </p:cNvSpPr>
          <p:nvPr>
            <p:ph type="title"/>
          </p:nvPr>
        </p:nvSpPr>
        <p:spPr/>
        <p:txBody>
          <a:bodyPr/>
          <a:lstStyle/>
          <a:p>
            <a:r>
              <a:rPr lang="en-US" altLang="zh-CN" dirty="0"/>
              <a:t>FIR Example: Testbench inputs</a:t>
            </a:r>
            <a:endParaRPr lang="zh-CN" altLang="en-US" dirty="0"/>
          </a:p>
        </p:txBody>
      </p:sp>
      <p:sp>
        <p:nvSpPr>
          <p:cNvPr id="4" name="页脚占位符 3">
            <a:extLst>
              <a:ext uri="{FF2B5EF4-FFF2-40B4-BE49-F238E27FC236}">
                <a16:creationId xmlns:a16="http://schemas.microsoft.com/office/drawing/2014/main" id="{050DF846-F51F-ED94-803E-2C957BDBC4D8}"/>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DE3D447E-EAEE-3A9A-CA72-40FD2BF04A0D}"/>
              </a:ext>
            </a:extLst>
          </p:cNvPr>
          <p:cNvSpPr>
            <a:spLocks noGrp="1"/>
          </p:cNvSpPr>
          <p:nvPr>
            <p:ph type="sldNum" sz="quarter" idx="12"/>
          </p:nvPr>
        </p:nvSpPr>
        <p:spPr/>
        <p:txBody>
          <a:bodyPr/>
          <a:lstStyle/>
          <a:p>
            <a:fld id="{B6F15528-21DE-4FAA-801E-634DDDAF4B2B}" type="slidenum">
              <a:rPr lang="en-US" smtClean="0"/>
              <a:pPr/>
              <a:t>28</a:t>
            </a:fld>
            <a:endParaRPr lang="en-US"/>
          </a:p>
        </p:txBody>
      </p:sp>
      <p:pic>
        <p:nvPicPr>
          <p:cNvPr id="8" name="图片 7">
            <a:extLst>
              <a:ext uri="{FF2B5EF4-FFF2-40B4-BE49-F238E27FC236}">
                <a16:creationId xmlns:a16="http://schemas.microsoft.com/office/drawing/2014/main" id="{B788FB31-B3A2-6C10-DFC5-8CF8C41F0C06}"/>
              </a:ext>
            </a:extLst>
          </p:cNvPr>
          <p:cNvPicPr>
            <a:picLocks noChangeAspect="1"/>
          </p:cNvPicPr>
          <p:nvPr/>
        </p:nvPicPr>
        <p:blipFill>
          <a:blip r:embed="rId3">
            <a:extLst>
              <a:ext uri="{28A0092B-C50C-407E-A947-70E740481C1C}">
                <a14:useLocalDpi xmlns:a14="http://schemas.microsoft.com/office/drawing/2010/main" val="0"/>
              </a:ext>
            </a:extLst>
          </a:blip>
          <a:srcRect l="9264" t="31555" r="9015" b="48074"/>
          <a:stretch/>
        </p:blipFill>
        <p:spPr>
          <a:xfrm>
            <a:off x="2544005" y="1592796"/>
            <a:ext cx="7437578" cy="3672408"/>
          </a:xfrm>
          <a:prstGeom prst="rect">
            <a:avLst/>
          </a:prstGeom>
        </p:spPr>
      </p:pic>
      <p:sp>
        <p:nvSpPr>
          <p:cNvPr id="9" name="矩形: 圆角 8">
            <a:extLst>
              <a:ext uri="{FF2B5EF4-FFF2-40B4-BE49-F238E27FC236}">
                <a16:creationId xmlns:a16="http://schemas.microsoft.com/office/drawing/2014/main" id="{AD524884-66AD-A0D7-E1C8-76118970B33E}"/>
              </a:ext>
            </a:extLst>
          </p:cNvPr>
          <p:cNvSpPr/>
          <p:nvPr/>
        </p:nvSpPr>
        <p:spPr>
          <a:xfrm>
            <a:off x="3484510" y="1669192"/>
            <a:ext cx="1978106" cy="294275"/>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4F5F396-3254-48A3-5143-5E255A5E3E1A}"/>
              </a:ext>
            </a:extLst>
          </p:cNvPr>
          <p:cNvSpPr txBox="1"/>
          <p:nvPr/>
        </p:nvSpPr>
        <p:spPr>
          <a:xfrm>
            <a:off x="5577488" y="1594135"/>
            <a:ext cx="1978106" cy="369332"/>
          </a:xfrm>
          <a:prstGeom prst="rect">
            <a:avLst/>
          </a:prstGeom>
          <a:noFill/>
        </p:spPr>
        <p:txBody>
          <a:bodyPr wrap="square" rtlCol="0">
            <a:spAutoFit/>
          </a:bodyPr>
          <a:lstStyle/>
          <a:p>
            <a:r>
              <a:rPr lang="en-US" altLang="zh-CN" dirty="0">
                <a:solidFill>
                  <a:schemeClr val="bg1"/>
                </a:solidFill>
              </a:rPr>
              <a:t>make 10 inputs</a:t>
            </a:r>
            <a:endParaRPr lang="zh-CN" altLang="en-US" dirty="0">
              <a:solidFill>
                <a:schemeClr val="bg1"/>
              </a:solidFill>
            </a:endParaRPr>
          </a:p>
        </p:txBody>
      </p:sp>
      <p:sp>
        <p:nvSpPr>
          <p:cNvPr id="11" name="矩形: 圆角 10">
            <a:extLst>
              <a:ext uri="{FF2B5EF4-FFF2-40B4-BE49-F238E27FC236}">
                <a16:creationId xmlns:a16="http://schemas.microsoft.com/office/drawing/2014/main" id="{1EBA2197-533E-CE8F-F097-E671FFEFE12E}"/>
              </a:ext>
            </a:extLst>
          </p:cNvPr>
          <p:cNvSpPr/>
          <p:nvPr/>
        </p:nvSpPr>
        <p:spPr>
          <a:xfrm>
            <a:off x="3742720" y="1912472"/>
            <a:ext cx="3669537" cy="713409"/>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F294B57-F236-96C2-AD37-4F3D0CB06EE1}"/>
              </a:ext>
            </a:extLst>
          </p:cNvPr>
          <p:cNvSpPr txBox="1"/>
          <p:nvPr/>
        </p:nvSpPr>
        <p:spPr>
          <a:xfrm>
            <a:off x="7456529" y="1790637"/>
            <a:ext cx="1978106" cy="923330"/>
          </a:xfrm>
          <a:prstGeom prst="rect">
            <a:avLst/>
          </a:prstGeom>
          <a:noFill/>
        </p:spPr>
        <p:txBody>
          <a:bodyPr wrap="square" rtlCol="0">
            <a:spAutoFit/>
          </a:bodyPr>
          <a:lstStyle/>
          <a:p>
            <a:pPr algn="ctr"/>
            <a:r>
              <a:rPr lang="en-US" altLang="zh-CN" dirty="0">
                <a:solidFill>
                  <a:schemeClr val="bg1"/>
                </a:solidFill>
              </a:rPr>
              <a:t>make 10 always rules with different name</a:t>
            </a:r>
            <a:endParaRPr lang="zh-CN" altLang="en-US" dirty="0">
              <a:solidFill>
                <a:schemeClr val="bg1"/>
              </a:solidFill>
            </a:endParaRPr>
          </a:p>
        </p:txBody>
      </p:sp>
      <p:sp>
        <p:nvSpPr>
          <p:cNvPr id="23" name="矩形: 圆角 22">
            <a:extLst>
              <a:ext uri="{FF2B5EF4-FFF2-40B4-BE49-F238E27FC236}">
                <a16:creationId xmlns:a16="http://schemas.microsoft.com/office/drawing/2014/main" id="{96358D7B-E17C-7834-629F-AE47A8FDFE36}"/>
              </a:ext>
            </a:extLst>
          </p:cNvPr>
          <p:cNvSpPr/>
          <p:nvPr/>
        </p:nvSpPr>
        <p:spPr>
          <a:xfrm>
            <a:off x="4021644" y="2610120"/>
            <a:ext cx="2506403" cy="36933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5D79C4D8-AE3C-EE6C-89B3-34F9ED1598BF}"/>
              </a:ext>
            </a:extLst>
          </p:cNvPr>
          <p:cNvSpPr txBox="1"/>
          <p:nvPr/>
        </p:nvSpPr>
        <p:spPr>
          <a:xfrm>
            <a:off x="6423204" y="2627839"/>
            <a:ext cx="1512168" cy="369332"/>
          </a:xfrm>
          <a:prstGeom prst="rect">
            <a:avLst/>
          </a:prstGeom>
          <a:noFill/>
        </p:spPr>
        <p:txBody>
          <a:bodyPr wrap="square" rtlCol="0">
            <a:spAutoFit/>
          </a:bodyPr>
          <a:lstStyle/>
          <a:p>
            <a:pPr algn="ctr"/>
            <a:r>
              <a:rPr lang="en-US" altLang="zh-CN" dirty="0">
                <a:solidFill>
                  <a:schemeClr val="bg1"/>
                </a:solidFill>
              </a:rPr>
              <a:t>rule guard</a:t>
            </a:r>
            <a:endParaRPr lang="zh-CN" altLang="en-US" dirty="0">
              <a:solidFill>
                <a:schemeClr val="bg1"/>
              </a:solidFill>
            </a:endParaRPr>
          </a:p>
        </p:txBody>
      </p:sp>
      <p:sp>
        <p:nvSpPr>
          <p:cNvPr id="25" name="矩形: 圆角 24">
            <a:extLst>
              <a:ext uri="{FF2B5EF4-FFF2-40B4-BE49-F238E27FC236}">
                <a16:creationId xmlns:a16="http://schemas.microsoft.com/office/drawing/2014/main" id="{963EBF55-71C5-8F5D-AB20-C950930C80BD}"/>
              </a:ext>
            </a:extLst>
          </p:cNvPr>
          <p:cNvSpPr/>
          <p:nvPr/>
        </p:nvSpPr>
        <p:spPr>
          <a:xfrm>
            <a:off x="4248566" y="3207550"/>
            <a:ext cx="3316854" cy="759066"/>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9BD90CAB-96ED-0087-EEA2-A170218CFC4E}"/>
              </a:ext>
            </a:extLst>
          </p:cNvPr>
          <p:cNvSpPr txBox="1"/>
          <p:nvPr/>
        </p:nvSpPr>
        <p:spPr>
          <a:xfrm>
            <a:off x="7565420" y="3211094"/>
            <a:ext cx="1934722" cy="646331"/>
          </a:xfrm>
          <a:prstGeom prst="rect">
            <a:avLst/>
          </a:prstGeom>
          <a:noFill/>
        </p:spPr>
        <p:txBody>
          <a:bodyPr wrap="square" rtlCol="0">
            <a:spAutoFit/>
          </a:bodyPr>
          <a:lstStyle/>
          <a:p>
            <a:pPr algn="ctr"/>
            <a:r>
              <a:rPr lang="en-US" altLang="zh-CN" dirty="0">
                <a:solidFill>
                  <a:schemeClr val="bg1"/>
                </a:solidFill>
              </a:rPr>
              <a:t>generate an input,</a:t>
            </a:r>
          </a:p>
          <a:p>
            <a:pPr algn="ctr"/>
            <a:r>
              <a:rPr lang="en-US" altLang="zh-CN" dirty="0">
                <a:solidFill>
                  <a:schemeClr val="bg1"/>
                </a:solidFill>
              </a:rPr>
              <a:t>call method</a:t>
            </a:r>
            <a:endParaRPr lang="zh-CN" altLang="en-US" dirty="0">
              <a:solidFill>
                <a:schemeClr val="bg1"/>
              </a:solidFill>
            </a:endParaRPr>
          </a:p>
        </p:txBody>
      </p:sp>
      <p:sp>
        <p:nvSpPr>
          <p:cNvPr id="27" name="矩形: 圆角 26">
            <a:extLst>
              <a:ext uri="{FF2B5EF4-FFF2-40B4-BE49-F238E27FC236}">
                <a16:creationId xmlns:a16="http://schemas.microsoft.com/office/drawing/2014/main" id="{E67C9473-1C8E-DE35-C1A4-0C0D034A6A4C}"/>
              </a:ext>
            </a:extLst>
          </p:cNvPr>
          <p:cNvSpPr/>
          <p:nvPr/>
        </p:nvSpPr>
        <p:spPr>
          <a:xfrm>
            <a:off x="4321007" y="3939028"/>
            <a:ext cx="4211774" cy="34838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6F248450-F310-BEC3-33E7-EE12FB908381}"/>
              </a:ext>
            </a:extLst>
          </p:cNvPr>
          <p:cNvSpPr txBox="1"/>
          <p:nvPr/>
        </p:nvSpPr>
        <p:spPr>
          <a:xfrm>
            <a:off x="6744072" y="4692176"/>
            <a:ext cx="1788709" cy="369332"/>
          </a:xfrm>
          <a:prstGeom prst="rect">
            <a:avLst/>
          </a:prstGeom>
          <a:noFill/>
        </p:spPr>
        <p:txBody>
          <a:bodyPr wrap="square" rtlCol="0">
            <a:spAutoFit/>
          </a:bodyPr>
          <a:lstStyle/>
          <a:p>
            <a:pPr algn="ctr"/>
            <a:r>
              <a:rPr lang="en-US" altLang="zh-CN" dirty="0">
                <a:solidFill>
                  <a:schemeClr val="bg1"/>
                </a:solidFill>
              </a:rPr>
              <a:t>print the input</a:t>
            </a:r>
            <a:endParaRPr lang="zh-CN" altLang="en-US" dirty="0">
              <a:solidFill>
                <a:schemeClr val="bg1"/>
              </a:solidFill>
            </a:endParaRPr>
          </a:p>
        </p:txBody>
      </p:sp>
      <p:sp>
        <p:nvSpPr>
          <p:cNvPr id="3" name="文本框 2">
            <a:extLst>
              <a:ext uri="{FF2B5EF4-FFF2-40B4-BE49-F238E27FC236}">
                <a16:creationId xmlns:a16="http://schemas.microsoft.com/office/drawing/2014/main" id="{BEB64820-4F28-C8CB-E209-3DB4484DAC37}"/>
              </a:ext>
            </a:extLst>
          </p:cNvPr>
          <p:cNvSpPr txBox="1"/>
          <p:nvPr/>
        </p:nvSpPr>
        <p:spPr>
          <a:xfrm>
            <a:off x="8781623" y="5640715"/>
            <a:ext cx="2949646" cy="646331"/>
          </a:xfrm>
          <a:prstGeom prst="rect">
            <a:avLst/>
          </a:prstGeom>
          <a:noFill/>
        </p:spPr>
        <p:txBody>
          <a:bodyPr wrap="square" rtlCol="0">
            <a:spAutoFit/>
          </a:bodyPr>
          <a:lstStyle/>
          <a:p>
            <a:r>
              <a:rPr lang="en-US" altLang="zh-CN" dirty="0"/>
              <a:t>./crates/cmtc/examples/fir.rs   line 132-174</a:t>
            </a:r>
            <a:endParaRPr lang="zh-CN" altLang="en-US" dirty="0"/>
          </a:p>
        </p:txBody>
      </p:sp>
    </p:spTree>
    <p:extLst>
      <p:ext uri="{BB962C8B-B14F-4D97-AF65-F5344CB8AC3E}">
        <p14:creationId xmlns:p14="http://schemas.microsoft.com/office/powerpoint/2010/main" val="2693740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xit" presetSubtype="0" fill="hold" grpId="1"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xit" presetSubtype="0" fill="hold" grpId="1" nodeType="with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xit" presetSubtype="0" fill="hold" grpId="1" nodeType="with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6"/>
                                        </p:tgtEl>
                                      </p:cBhvr>
                                    </p:animEffect>
                                    <p:set>
                                      <p:cBhvr>
                                        <p:cTn id="6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animBg="1"/>
      <p:bldP spid="11" grpId="1" animBg="1"/>
      <p:bldP spid="22" grpId="0"/>
      <p:bldP spid="22" grpId="1"/>
      <p:bldP spid="23" grpId="0" animBg="1"/>
      <p:bldP spid="23" grpId="1" animBg="1"/>
      <p:bldP spid="24" grpId="0"/>
      <p:bldP spid="24" grpId="1"/>
      <p:bldP spid="25" grpId="0" animBg="1"/>
      <p:bldP spid="25" grpId="1" animBg="1"/>
      <p:bldP spid="26" grpId="0"/>
      <p:bldP spid="26" grpId="1"/>
      <p:bldP spid="27" grpId="0" animBg="1"/>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0C42E-6093-556D-3BDA-6AF884BCC8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98AF28-1D79-C93C-B75D-C146B91CFF3F}"/>
              </a:ext>
            </a:extLst>
          </p:cNvPr>
          <p:cNvSpPr>
            <a:spLocks noGrp="1"/>
          </p:cNvSpPr>
          <p:nvPr>
            <p:ph type="title"/>
          </p:nvPr>
        </p:nvSpPr>
        <p:spPr/>
        <p:txBody>
          <a:bodyPr/>
          <a:lstStyle/>
          <a:p>
            <a:r>
              <a:rPr lang="en-US" altLang="zh-CN" dirty="0"/>
              <a:t>FIR Example: Testbench inputs</a:t>
            </a:r>
            <a:endParaRPr lang="zh-CN" altLang="en-US" dirty="0"/>
          </a:p>
        </p:txBody>
      </p:sp>
      <p:sp>
        <p:nvSpPr>
          <p:cNvPr id="4" name="页脚占位符 3">
            <a:extLst>
              <a:ext uri="{FF2B5EF4-FFF2-40B4-BE49-F238E27FC236}">
                <a16:creationId xmlns:a16="http://schemas.microsoft.com/office/drawing/2014/main" id="{B8F6353F-8442-3D6D-6903-C3083EB5C569}"/>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EC68A26B-A890-6296-5488-EAA7635AE6E4}"/>
              </a:ext>
            </a:extLst>
          </p:cNvPr>
          <p:cNvSpPr>
            <a:spLocks noGrp="1"/>
          </p:cNvSpPr>
          <p:nvPr>
            <p:ph type="sldNum" sz="quarter" idx="12"/>
          </p:nvPr>
        </p:nvSpPr>
        <p:spPr/>
        <p:txBody>
          <a:bodyPr/>
          <a:lstStyle/>
          <a:p>
            <a:fld id="{B6F15528-21DE-4FAA-801E-634DDDAF4B2B}" type="slidenum">
              <a:rPr lang="en-US" smtClean="0"/>
              <a:pPr/>
              <a:t>29</a:t>
            </a:fld>
            <a:endParaRPr lang="en-US"/>
          </a:p>
        </p:txBody>
      </p:sp>
      <p:pic>
        <p:nvPicPr>
          <p:cNvPr id="8" name="图片 7">
            <a:extLst>
              <a:ext uri="{FF2B5EF4-FFF2-40B4-BE49-F238E27FC236}">
                <a16:creationId xmlns:a16="http://schemas.microsoft.com/office/drawing/2014/main" id="{E9D1335D-EF29-0A5A-8F2A-1DDE27D088A5}"/>
              </a:ext>
            </a:extLst>
          </p:cNvPr>
          <p:cNvPicPr>
            <a:picLocks noChangeAspect="1"/>
          </p:cNvPicPr>
          <p:nvPr/>
        </p:nvPicPr>
        <p:blipFill>
          <a:blip r:embed="rId3">
            <a:extLst>
              <a:ext uri="{28A0092B-C50C-407E-A947-70E740481C1C}">
                <a14:useLocalDpi xmlns:a14="http://schemas.microsoft.com/office/drawing/2010/main" val="0"/>
              </a:ext>
            </a:extLst>
          </a:blip>
          <a:srcRect l="9264" t="62511" r="9015" b="8530"/>
          <a:stretch/>
        </p:blipFill>
        <p:spPr>
          <a:xfrm>
            <a:off x="2544005" y="993646"/>
            <a:ext cx="7437578" cy="5220579"/>
          </a:xfrm>
          <a:prstGeom prst="rect">
            <a:avLst/>
          </a:prstGeom>
        </p:spPr>
      </p:pic>
      <p:sp>
        <p:nvSpPr>
          <p:cNvPr id="3" name="矩形: 圆角 2">
            <a:extLst>
              <a:ext uri="{FF2B5EF4-FFF2-40B4-BE49-F238E27FC236}">
                <a16:creationId xmlns:a16="http://schemas.microsoft.com/office/drawing/2014/main" id="{8D8E5A3C-BBC1-F6A2-30C9-8F55AB59058B}"/>
              </a:ext>
            </a:extLst>
          </p:cNvPr>
          <p:cNvSpPr/>
          <p:nvPr/>
        </p:nvSpPr>
        <p:spPr>
          <a:xfrm>
            <a:off x="3719736" y="1289487"/>
            <a:ext cx="2664296" cy="320339"/>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9B14B8C5-638B-1113-64BA-33A5B0CB8809}"/>
              </a:ext>
            </a:extLst>
          </p:cNvPr>
          <p:cNvSpPr txBox="1"/>
          <p:nvPr/>
        </p:nvSpPr>
        <p:spPr>
          <a:xfrm>
            <a:off x="6437072" y="1244597"/>
            <a:ext cx="1167017" cy="369332"/>
          </a:xfrm>
          <a:prstGeom prst="rect">
            <a:avLst/>
          </a:prstGeom>
          <a:noFill/>
        </p:spPr>
        <p:txBody>
          <a:bodyPr wrap="square" rtlCol="0">
            <a:spAutoFit/>
          </a:bodyPr>
          <a:lstStyle/>
          <a:p>
            <a:r>
              <a:rPr lang="en-US" altLang="zh-CN" dirty="0">
                <a:solidFill>
                  <a:schemeClr val="bg1"/>
                </a:solidFill>
              </a:rPr>
              <a:t>rule guard</a:t>
            </a:r>
            <a:endParaRPr lang="zh-CN" altLang="en-US" dirty="0">
              <a:solidFill>
                <a:schemeClr val="bg1"/>
              </a:solidFill>
            </a:endParaRPr>
          </a:p>
        </p:txBody>
      </p:sp>
      <p:sp>
        <p:nvSpPr>
          <p:cNvPr id="12" name="矩形: 圆角 11">
            <a:extLst>
              <a:ext uri="{FF2B5EF4-FFF2-40B4-BE49-F238E27FC236}">
                <a16:creationId xmlns:a16="http://schemas.microsoft.com/office/drawing/2014/main" id="{4BF3B926-0AE4-ED25-521E-F7ED63B09FC7}"/>
              </a:ext>
            </a:extLst>
          </p:cNvPr>
          <p:cNvSpPr/>
          <p:nvPr/>
        </p:nvSpPr>
        <p:spPr>
          <a:xfrm>
            <a:off x="4382592" y="1642797"/>
            <a:ext cx="5097784" cy="651007"/>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B095DE0E-5406-190E-3635-66FB278BB57D}"/>
              </a:ext>
            </a:extLst>
          </p:cNvPr>
          <p:cNvSpPr txBox="1"/>
          <p:nvPr/>
        </p:nvSpPr>
        <p:spPr>
          <a:xfrm>
            <a:off x="4382592" y="2292354"/>
            <a:ext cx="2509086" cy="369332"/>
          </a:xfrm>
          <a:prstGeom prst="rect">
            <a:avLst/>
          </a:prstGeom>
          <a:noFill/>
        </p:spPr>
        <p:txBody>
          <a:bodyPr wrap="square" rtlCol="0">
            <a:spAutoFit/>
          </a:bodyPr>
          <a:lstStyle/>
          <a:p>
            <a:r>
              <a:rPr lang="en-US" altLang="zh-CN" dirty="0">
                <a:solidFill>
                  <a:schemeClr val="bg1"/>
                </a:solidFill>
              </a:rPr>
              <a:t>print during simulation</a:t>
            </a:r>
            <a:endParaRPr lang="zh-CN" altLang="en-US" dirty="0">
              <a:solidFill>
                <a:schemeClr val="bg1"/>
              </a:solidFill>
            </a:endParaRPr>
          </a:p>
        </p:txBody>
      </p:sp>
      <p:sp>
        <p:nvSpPr>
          <p:cNvPr id="14" name="矩形: 圆角 13">
            <a:extLst>
              <a:ext uri="{FF2B5EF4-FFF2-40B4-BE49-F238E27FC236}">
                <a16:creationId xmlns:a16="http://schemas.microsoft.com/office/drawing/2014/main" id="{0EA48584-2C16-A39B-F30C-4C0B114C832D}"/>
              </a:ext>
            </a:extLst>
          </p:cNvPr>
          <p:cNvSpPr/>
          <p:nvPr/>
        </p:nvSpPr>
        <p:spPr>
          <a:xfrm>
            <a:off x="7583698" y="1975343"/>
            <a:ext cx="1608646" cy="324754"/>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8606E893-2400-D021-34F9-D6B7AF24FADD}"/>
              </a:ext>
            </a:extLst>
          </p:cNvPr>
          <p:cNvSpPr txBox="1"/>
          <p:nvPr/>
        </p:nvSpPr>
        <p:spPr>
          <a:xfrm>
            <a:off x="7714493" y="2300097"/>
            <a:ext cx="1347056" cy="369332"/>
          </a:xfrm>
          <a:prstGeom prst="rect">
            <a:avLst/>
          </a:prstGeom>
          <a:noFill/>
        </p:spPr>
        <p:txBody>
          <a:bodyPr wrap="square" rtlCol="0">
            <a:spAutoFit/>
          </a:bodyPr>
          <a:lstStyle/>
          <a:p>
            <a:r>
              <a:rPr lang="en-US" altLang="zh-CN" dirty="0">
                <a:solidFill>
                  <a:schemeClr val="bg1"/>
                </a:solidFill>
              </a:rPr>
              <a:t>call method</a:t>
            </a:r>
            <a:endParaRPr lang="zh-CN" altLang="en-US" dirty="0">
              <a:solidFill>
                <a:schemeClr val="bg1"/>
              </a:solidFill>
            </a:endParaRPr>
          </a:p>
        </p:txBody>
      </p:sp>
      <p:sp>
        <p:nvSpPr>
          <p:cNvPr id="16" name="矩形: 圆角 15">
            <a:extLst>
              <a:ext uri="{FF2B5EF4-FFF2-40B4-BE49-F238E27FC236}">
                <a16:creationId xmlns:a16="http://schemas.microsoft.com/office/drawing/2014/main" id="{B4974E52-E4E4-7D12-E8CF-5021A3B88469}"/>
              </a:ext>
            </a:extLst>
          </p:cNvPr>
          <p:cNvSpPr/>
          <p:nvPr/>
        </p:nvSpPr>
        <p:spPr>
          <a:xfrm>
            <a:off x="3706076" y="3189928"/>
            <a:ext cx="2664296" cy="1530498"/>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8881DE0F-58DF-5BFA-A0F1-B9A15224E0A9}"/>
              </a:ext>
            </a:extLst>
          </p:cNvPr>
          <p:cNvSpPr txBox="1"/>
          <p:nvPr/>
        </p:nvSpPr>
        <p:spPr>
          <a:xfrm>
            <a:off x="6365500" y="3619150"/>
            <a:ext cx="1788709" cy="646331"/>
          </a:xfrm>
          <a:prstGeom prst="rect">
            <a:avLst/>
          </a:prstGeom>
          <a:noFill/>
        </p:spPr>
        <p:txBody>
          <a:bodyPr wrap="square" rtlCol="0">
            <a:spAutoFit/>
          </a:bodyPr>
          <a:lstStyle/>
          <a:p>
            <a:pPr algn="ctr"/>
            <a:r>
              <a:rPr lang="en-US" altLang="zh-CN" dirty="0">
                <a:solidFill>
                  <a:schemeClr val="bg1"/>
                </a:solidFill>
              </a:rPr>
              <a:t>finish simulation at cycle 20</a:t>
            </a:r>
            <a:endParaRPr lang="zh-CN" altLang="en-US" dirty="0">
              <a:solidFill>
                <a:schemeClr val="bg1"/>
              </a:solidFill>
            </a:endParaRPr>
          </a:p>
        </p:txBody>
      </p:sp>
      <p:sp>
        <p:nvSpPr>
          <p:cNvPr id="18" name="矩形: 圆角 17">
            <a:extLst>
              <a:ext uri="{FF2B5EF4-FFF2-40B4-BE49-F238E27FC236}">
                <a16:creationId xmlns:a16="http://schemas.microsoft.com/office/drawing/2014/main" id="{363D7727-C74E-5153-234C-63801910686A}"/>
              </a:ext>
            </a:extLst>
          </p:cNvPr>
          <p:cNvSpPr/>
          <p:nvPr/>
        </p:nvSpPr>
        <p:spPr>
          <a:xfrm>
            <a:off x="3719736" y="5529129"/>
            <a:ext cx="4392488" cy="335225"/>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6D79BD60-70A3-EDD7-1D5E-911DBC101F1E}"/>
              </a:ext>
            </a:extLst>
          </p:cNvPr>
          <p:cNvSpPr txBox="1"/>
          <p:nvPr/>
        </p:nvSpPr>
        <p:spPr>
          <a:xfrm>
            <a:off x="8091523" y="5215203"/>
            <a:ext cx="1284653" cy="923330"/>
          </a:xfrm>
          <a:prstGeom prst="rect">
            <a:avLst/>
          </a:prstGeom>
          <a:noFill/>
        </p:spPr>
        <p:txBody>
          <a:bodyPr wrap="square" rtlCol="0">
            <a:spAutoFit/>
          </a:bodyPr>
          <a:lstStyle/>
          <a:p>
            <a:pPr algn="ctr"/>
            <a:r>
              <a:rPr lang="en-US" altLang="zh-CN" dirty="0">
                <a:solidFill>
                  <a:schemeClr val="bg1"/>
                </a:solidFill>
              </a:rPr>
              <a:t>increase cycle counter</a:t>
            </a:r>
            <a:endParaRPr lang="zh-CN" altLang="en-US" dirty="0">
              <a:solidFill>
                <a:schemeClr val="bg1"/>
              </a:solidFill>
            </a:endParaRPr>
          </a:p>
        </p:txBody>
      </p:sp>
      <p:sp>
        <p:nvSpPr>
          <p:cNvPr id="9" name="文本框 8">
            <a:extLst>
              <a:ext uri="{FF2B5EF4-FFF2-40B4-BE49-F238E27FC236}">
                <a16:creationId xmlns:a16="http://schemas.microsoft.com/office/drawing/2014/main" id="{890A46F1-DC04-0596-49A7-A1BD8F349CAA}"/>
              </a:ext>
            </a:extLst>
          </p:cNvPr>
          <p:cNvSpPr txBox="1"/>
          <p:nvPr/>
        </p:nvSpPr>
        <p:spPr>
          <a:xfrm>
            <a:off x="9966603" y="5373575"/>
            <a:ext cx="1659820" cy="923330"/>
          </a:xfrm>
          <a:prstGeom prst="rect">
            <a:avLst/>
          </a:prstGeom>
          <a:noFill/>
        </p:spPr>
        <p:txBody>
          <a:bodyPr wrap="square" rtlCol="0">
            <a:spAutoFit/>
          </a:bodyPr>
          <a:lstStyle/>
          <a:p>
            <a:r>
              <a:rPr lang="en-US" altLang="zh-CN" dirty="0"/>
              <a:t>./crates/cmtc/examples/fir.rs   line 132-174</a:t>
            </a:r>
            <a:endParaRPr lang="zh-CN" altLang="en-US" dirty="0"/>
          </a:p>
        </p:txBody>
      </p:sp>
    </p:spTree>
    <p:extLst>
      <p:ext uri="{BB962C8B-B14F-4D97-AF65-F5344CB8AC3E}">
        <p14:creationId xmlns:p14="http://schemas.microsoft.com/office/powerpoint/2010/main" val="430651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xit" presetSubtype="0" fill="hold" grpId="1"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xit" presetSubtype="0" fill="hold" grpId="1"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xit" presetSubtype="0" fill="hold" grpId="1"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12" grpId="0" animBg="1"/>
      <p:bldP spid="12" grpId="1" animBg="1"/>
      <p:bldP spid="13" grpId="0"/>
      <p:bldP spid="13" grpId="1"/>
      <p:bldP spid="14" grpId="0" animBg="1"/>
      <p:bldP spid="14" grpId="1" animBg="1"/>
      <p:bldP spid="15" grpId="0"/>
      <p:bldP spid="15" grpId="1"/>
      <p:bldP spid="16" grpId="0" animBg="1"/>
      <p:bldP spid="16" grpId="1" animBg="1"/>
      <p:bldP spid="17" grpId="0"/>
      <p:bldP spid="17" grpId="1"/>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Setup</a:t>
            </a:r>
          </a:p>
        </p:txBody>
      </p:sp>
      <p:sp>
        <p:nvSpPr>
          <p:cNvPr id="3" name="Content Placeholder 2"/>
          <p:cNvSpPr>
            <a:spLocks noGrp="1"/>
          </p:cNvSpPr>
          <p:nvPr>
            <p:ph idx="1"/>
          </p:nvPr>
        </p:nvSpPr>
        <p:spPr/>
        <p:txBody>
          <a:bodyPr/>
          <a:lstStyle/>
          <a:p>
            <a:r>
              <a:rPr lang="en-US" sz="2800"/>
              <a:t>Login </a:t>
            </a:r>
            <a:r>
              <a:rPr lang="en-US" sz="2800" dirty="0"/>
              <a:t>our server</a:t>
            </a:r>
          </a:p>
          <a:p>
            <a:pPr lvl="1"/>
            <a:r>
              <a:rPr lang="en-US" sz="2400" u="sng">
                <a:solidFill>
                  <a:schemeClr val="tx2">
                    <a:lumMod val="60000"/>
                    <a:lumOff val="40000"/>
                  </a:schemeClr>
                </a:solidFill>
                <a:hlinkClick r:id="rId3"/>
              </a:rPr>
              <a:t>https://login.aps.ericlyun.me </a:t>
            </a:r>
            <a:endParaRPr lang="en-US" sz="2400" u="sng">
              <a:solidFill>
                <a:schemeClr val="tx2">
                  <a:lumMod val="60000"/>
                  <a:lumOff val="40000"/>
                </a:schemeClr>
              </a:solidFill>
            </a:endParaRPr>
          </a:p>
          <a:p>
            <a:pPr lvl="1"/>
            <a:r>
              <a:rPr lang="en-US" sz="2400"/>
              <a:t>Enter </a:t>
            </a:r>
            <a:r>
              <a:rPr lang="en-US" sz="2400" dirty="0"/>
              <a:t>your name and </a:t>
            </a:r>
            <a:r>
              <a:rPr lang="en-US" sz="2400" dirty="0" err="1"/>
              <a:t>ssh</a:t>
            </a:r>
            <a:r>
              <a:rPr lang="en-US" sz="2400" dirty="0"/>
              <a:t> key</a:t>
            </a:r>
          </a:p>
          <a:p>
            <a:pPr lvl="1"/>
            <a:r>
              <a:rPr lang="en-US" sz="2400" dirty="0"/>
              <a:t>Follow the output to connect</a:t>
            </a:r>
          </a:p>
        </p:txBody>
      </p:sp>
      <p:sp>
        <p:nvSpPr>
          <p:cNvPr id="6" name="Footer Placeholder 5">
            <a:extLst>
              <a:ext uri="{FF2B5EF4-FFF2-40B4-BE49-F238E27FC236}">
                <a16:creationId xmlns:a16="http://schemas.microsoft.com/office/drawing/2014/main" id="{9E4346B7-5BAF-48DD-BF85-BACD9F39EBEB}"/>
              </a:ext>
            </a:extLst>
          </p:cNvPr>
          <p:cNvSpPr>
            <a:spLocks noGrp="1"/>
          </p:cNvSpPr>
          <p:nvPr>
            <p:ph type="ftr" sz="quarter" idx="11"/>
          </p:nvPr>
        </p:nvSpPr>
        <p:spPr/>
        <p:txBody>
          <a:bodyPr/>
          <a:lstStyle/>
          <a:p>
            <a:endParaRPr lang="en-US" altLang="zh-CN" dirty="0"/>
          </a:p>
        </p:txBody>
      </p:sp>
      <p:sp>
        <p:nvSpPr>
          <p:cNvPr id="8" name="Slide Number Placeholder 7">
            <a:extLst>
              <a:ext uri="{FF2B5EF4-FFF2-40B4-BE49-F238E27FC236}">
                <a16:creationId xmlns:a16="http://schemas.microsoft.com/office/drawing/2014/main" id="{69A29943-F843-46AD-A170-62CE291480B2}"/>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10" name="Picture 9">
            <a:extLst>
              <a:ext uri="{FF2B5EF4-FFF2-40B4-BE49-F238E27FC236}">
                <a16:creationId xmlns:a16="http://schemas.microsoft.com/office/drawing/2014/main" id="{E1BFA61E-4645-49CE-930B-9D9386D55554}"/>
              </a:ext>
            </a:extLst>
          </p:cNvPr>
          <p:cNvPicPr>
            <a:picLocks noChangeAspect="1"/>
          </p:cNvPicPr>
          <p:nvPr/>
        </p:nvPicPr>
        <p:blipFill rotWithShape="1">
          <a:blip r:embed="rId4"/>
          <a:srcRect b="57143"/>
          <a:stretch/>
        </p:blipFill>
        <p:spPr>
          <a:xfrm>
            <a:off x="6335727" y="1196752"/>
            <a:ext cx="5093463" cy="4104456"/>
          </a:xfrm>
          <a:prstGeom prst="rect">
            <a:avLst/>
          </a:prstGeom>
        </p:spPr>
      </p:pic>
    </p:spTree>
    <p:extLst>
      <p:ext uri="{BB962C8B-B14F-4D97-AF65-F5344CB8AC3E}">
        <p14:creationId xmlns:p14="http://schemas.microsoft.com/office/powerpoint/2010/main" val="21851793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40A0201A-4E31-F3E2-DEB9-80DFEC4CA227}"/>
              </a:ext>
            </a:extLst>
          </p:cNvPr>
          <p:cNvSpPr txBox="1"/>
          <p:nvPr/>
        </p:nvSpPr>
        <p:spPr>
          <a:xfrm>
            <a:off x="6996102" y="1458601"/>
            <a:ext cx="4817961" cy="1477328"/>
          </a:xfrm>
          <a:custGeom>
            <a:avLst/>
            <a:gdLst>
              <a:gd name="connsiteX0" fmla="*/ 0 w 4817961"/>
              <a:gd name="connsiteY0" fmla="*/ 0 h 1477328"/>
              <a:gd name="connsiteX1" fmla="*/ 4817961 w 4817961"/>
              <a:gd name="connsiteY1" fmla="*/ 0 h 1477328"/>
              <a:gd name="connsiteX2" fmla="*/ 4817961 w 4817961"/>
              <a:gd name="connsiteY2" fmla="*/ 1477328 h 1477328"/>
              <a:gd name="connsiteX3" fmla="*/ 0 w 4817961"/>
              <a:gd name="connsiteY3" fmla="*/ 1477328 h 1477328"/>
              <a:gd name="connsiteX4" fmla="*/ 0 w 4817961"/>
              <a:gd name="connsiteY4" fmla="*/ 0 h 147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961" h="1477328" extrusionOk="0">
                <a:moveTo>
                  <a:pt x="0" y="0"/>
                </a:moveTo>
                <a:cubicBezTo>
                  <a:pt x="1463994" y="-5264"/>
                  <a:pt x="2618213" y="84467"/>
                  <a:pt x="4817961" y="0"/>
                </a:cubicBezTo>
                <a:cubicBezTo>
                  <a:pt x="4706244" y="533042"/>
                  <a:pt x="4927187" y="968921"/>
                  <a:pt x="4817961" y="1477328"/>
                </a:cubicBezTo>
                <a:cubicBezTo>
                  <a:pt x="3957538" y="1583648"/>
                  <a:pt x="889848" y="1469679"/>
                  <a:pt x="0" y="1477328"/>
                </a:cubicBezTo>
                <a:cubicBezTo>
                  <a:pt x="-81312" y="864007"/>
                  <a:pt x="-38244" y="302446"/>
                  <a:pt x="0" y="0"/>
                </a:cubicBezTo>
                <a:close/>
              </a:path>
            </a:pathLst>
          </a:custGeom>
          <a:noFill/>
          <a:ln>
            <a:solidFill>
              <a:schemeClr val="tx2"/>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pPr marL="285750" indent="-285750">
              <a:buFont typeface="Fira Code" panose="020B0809050000020004" pitchFamily="49" charset="0"/>
              <a:buChar char="⌨"/>
            </a:pPr>
            <a:r>
              <a:rPr lang="en-US" altLang="zh-CN">
                <a:latin typeface="Fira Code" panose="020B0809050000020004" pitchFamily="49" charset="0"/>
                <a:ea typeface="Fira Code" panose="020B0809050000020004" pitchFamily="49" charset="0"/>
                <a:cs typeface="Fira Code" panose="020B0809050000020004" pitchFamily="49" charset="0"/>
              </a:rPr>
              <a:t>cd /root/</a:t>
            </a:r>
            <a:r>
              <a:rPr lang="en-US" altLang="zh-CN" dirty="0">
                <a:latin typeface="Fira Code" panose="020B0809050000020004" pitchFamily="49" charset="0"/>
                <a:ea typeface="Fira Code" panose="020B0809050000020004" pitchFamily="49" charset="0"/>
                <a:cs typeface="Fira Code" panose="020B0809050000020004" pitchFamily="49" charset="0"/>
              </a:rPr>
              <a:t>cmt2</a:t>
            </a:r>
          </a:p>
          <a:p>
            <a:pPr marL="285750" indent="-285750">
              <a:buFont typeface="Fira Code" panose="020B0809050000020004" pitchFamily="49" charset="0"/>
              <a:buChar char="⌨"/>
            </a:pPr>
            <a:r>
              <a:rPr lang="en-US" altLang="zh-CN" dirty="0">
                <a:latin typeface="Fira Code" panose="020B0809050000020004" pitchFamily="49" charset="0"/>
                <a:ea typeface="Fira Code" panose="020B0809050000020004" pitchFamily="49" charset="0"/>
                <a:cs typeface="Fira Code" panose="020B0809050000020004" pitchFamily="49" charset="0"/>
              </a:rPr>
              <a:t>cargo run –-example fir</a:t>
            </a:r>
          </a:p>
          <a:p>
            <a:pPr marL="285750" indent="-285750">
              <a:buFont typeface="Fira Code" panose="020B0809050000020004" pitchFamily="49" charset="0"/>
              <a:buChar char="⌨"/>
            </a:pPr>
            <a:r>
              <a:rPr lang="en-US" altLang="zh-CN" dirty="0">
                <a:latin typeface="Fira Code" panose="020B0809050000020004" pitchFamily="49" charset="0"/>
                <a:ea typeface="Fira Code" panose="020B0809050000020004" pitchFamily="49" charset="0"/>
                <a:cs typeface="Fira Code" panose="020B0809050000020004" pitchFamily="49" charset="0"/>
              </a:rPr>
              <a:t>cd ./tb/fir_tb1_ksim</a:t>
            </a:r>
          </a:p>
          <a:p>
            <a:pPr marL="285750" indent="-285750">
              <a:buFont typeface="Fira Code" panose="020B0809050000020004" pitchFamily="49" charset="0"/>
              <a:buChar char="⌨"/>
            </a:pPr>
            <a:r>
              <a:rPr lang="en-US" altLang="zh-CN" dirty="0">
                <a:latin typeface="Fira Code" panose="020B0809050000020004" pitchFamily="49" charset="0"/>
                <a:ea typeface="Fira Code" panose="020B0809050000020004" pitchFamily="49" charset="0"/>
                <a:cs typeface="Fira Code" panose="020B0809050000020004" pitchFamily="49" charset="0"/>
              </a:rPr>
              <a:t>make all</a:t>
            </a:r>
          </a:p>
          <a:p>
            <a:pPr marL="285750" indent="-285750">
              <a:buFont typeface="Fira Code" panose="020B0809050000020004" pitchFamily="49" charset="0"/>
              <a:buChar char="⌨"/>
            </a:pPr>
            <a:r>
              <a:rPr lang="en-US" altLang="zh-CN" dirty="0">
                <a:latin typeface="Fira Code" panose="020B0809050000020004" pitchFamily="49" charset="0"/>
                <a:ea typeface="Fira Code" panose="020B0809050000020004" pitchFamily="49" charset="0"/>
                <a:cs typeface="Fira Code" panose="020B0809050000020004" pitchFamily="49" charset="0"/>
              </a:rPr>
              <a:t>./FIR_s6</a:t>
            </a:r>
            <a:endParaRPr lang="zh-CN" altLang="en-US" dirty="0">
              <a:latin typeface="Fira Code" panose="020B0809050000020004" pitchFamily="49" charset="0"/>
              <a:cs typeface="Fira Code" panose="020B0809050000020004" pitchFamily="49" charset="0"/>
            </a:endParaRPr>
          </a:p>
        </p:txBody>
      </p:sp>
      <p:sp>
        <p:nvSpPr>
          <p:cNvPr id="2" name="标题 1">
            <a:extLst>
              <a:ext uri="{FF2B5EF4-FFF2-40B4-BE49-F238E27FC236}">
                <a16:creationId xmlns:a16="http://schemas.microsoft.com/office/drawing/2014/main" id="{4E60FD7C-20DE-6B83-3B00-52322FA66392}"/>
              </a:ext>
            </a:extLst>
          </p:cNvPr>
          <p:cNvSpPr>
            <a:spLocks noGrp="1"/>
          </p:cNvSpPr>
          <p:nvPr>
            <p:ph type="title"/>
          </p:nvPr>
        </p:nvSpPr>
        <p:spPr/>
        <p:txBody>
          <a:bodyPr/>
          <a:lstStyle/>
          <a:p>
            <a:r>
              <a:rPr lang="en-US" altLang="zh-CN" dirty="0"/>
              <a:t>FIR Example: Elaboration &amp; Simulation</a:t>
            </a:r>
            <a:endParaRPr lang="zh-CN" altLang="en-US" dirty="0"/>
          </a:p>
        </p:txBody>
      </p:sp>
      <p:sp>
        <p:nvSpPr>
          <p:cNvPr id="4" name="页脚占位符 3">
            <a:extLst>
              <a:ext uri="{FF2B5EF4-FFF2-40B4-BE49-F238E27FC236}">
                <a16:creationId xmlns:a16="http://schemas.microsoft.com/office/drawing/2014/main" id="{ABBAAD5B-633E-1491-670E-AC44E20922E7}"/>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0289445C-7378-3B42-FC2B-73BCD9107056}"/>
              </a:ext>
            </a:extLst>
          </p:cNvPr>
          <p:cNvSpPr>
            <a:spLocks noGrp="1"/>
          </p:cNvSpPr>
          <p:nvPr>
            <p:ph type="sldNum" sz="quarter" idx="12"/>
          </p:nvPr>
        </p:nvSpPr>
        <p:spPr/>
        <p:txBody>
          <a:bodyPr/>
          <a:lstStyle/>
          <a:p>
            <a:fld id="{B6F15528-21DE-4FAA-801E-634DDDAF4B2B}" type="slidenum">
              <a:rPr lang="en-US" smtClean="0"/>
              <a:pPr/>
              <a:t>30</a:t>
            </a:fld>
            <a:endParaRPr lang="en-US"/>
          </a:p>
        </p:txBody>
      </p:sp>
      <p:pic>
        <p:nvPicPr>
          <p:cNvPr id="8" name="图片 7">
            <a:extLst>
              <a:ext uri="{FF2B5EF4-FFF2-40B4-BE49-F238E27FC236}">
                <a16:creationId xmlns:a16="http://schemas.microsoft.com/office/drawing/2014/main" id="{7B6A1F18-A549-E522-9157-8987E7C69DF0}"/>
              </a:ext>
            </a:extLst>
          </p:cNvPr>
          <p:cNvPicPr>
            <a:picLocks noChangeAspect="1"/>
          </p:cNvPicPr>
          <p:nvPr/>
        </p:nvPicPr>
        <p:blipFill>
          <a:blip r:embed="rId3" cstate="print">
            <a:extLst>
              <a:ext uri="{28A0092B-C50C-407E-A947-70E740481C1C}">
                <a14:useLocalDpi xmlns:a14="http://schemas.microsoft.com/office/drawing/2010/main" val="0"/>
              </a:ext>
            </a:extLst>
          </a:blip>
          <a:srcRect l="8846" t="12201" r="8846" b="12201"/>
          <a:stretch/>
        </p:blipFill>
        <p:spPr>
          <a:xfrm>
            <a:off x="695400" y="1532789"/>
            <a:ext cx="5688631" cy="3792421"/>
          </a:xfrm>
          <a:prstGeom prst="rect">
            <a:avLst/>
          </a:prstGeom>
        </p:spPr>
      </p:pic>
      <p:pic>
        <p:nvPicPr>
          <p:cNvPr id="14" name="图片 13">
            <a:extLst>
              <a:ext uri="{FF2B5EF4-FFF2-40B4-BE49-F238E27FC236}">
                <a16:creationId xmlns:a16="http://schemas.microsoft.com/office/drawing/2014/main" id="{0777D6FD-AFD3-2A3A-22A1-80A33AC6902A}"/>
              </a:ext>
            </a:extLst>
          </p:cNvPr>
          <p:cNvPicPr>
            <a:picLocks noChangeAspect="1"/>
          </p:cNvPicPr>
          <p:nvPr/>
        </p:nvPicPr>
        <p:blipFill>
          <a:blip r:embed="rId4"/>
          <a:stretch>
            <a:fillRect/>
          </a:stretch>
        </p:blipFill>
        <p:spPr>
          <a:xfrm>
            <a:off x="8276858" y="3189322"/>
            <a:ext cx="2232248" cy="2720171"/>
          </a:xfrm>
          <a:prstGeom prst="rect">
            <a:avLst/>
          </a:prstGeom>
        </p:spPr>
      </p:pic>
      <p:sp>
        <p:nvSpPr>
          <p:cNvPr id="3" name="矩形: 圆角 2">
            <a:extLst>
              <a:ext uri="{FF2B5EF4-FFF2-40B4-BE49-F238E27FC236}">
                <a16:creationId xmlns:a16="http://schemas.microsoft.com/office/drawing/2014/main" id="{D6EF4266-48FD-3610-DC1F-6DEB0EEA8B48}"/>
              </a:ext>
            </a:extLst>
          </p:cNvPr>
          <p:cNvSpPr/>
          <p:nvPr/>
        </p:nvSpPr>
        <p:spPr>
          <a:xfrm>
            <a:off x="1207323" y="1700808"/>
            <a:ext cx="856229" cy="36004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92BAFB45-58DB-DC52-D9A9-833B669F7207}"/>
              </a:ext>
            </a:extLst>
          </p:cNvPr>
          <p:cNvSpPr txBox="1"/>
          <p:nvPr/>
        </p:nvSpPr>
        <p:spPr>
          <a:xfrm>
            <a:off x="2099557" y="1458601"/>
            <a:ext cx="3096343" cy="369332"/>
          </a:xfrm>
          <a:prstGeom prst="rect">
            <a:avLst/>
          </a:prstGeom>
          <a:noFill/>
        </p:spPr>
        <p:txBody>
          <a:bodyPr wrap="square" rtlCol="0">
            <a:spAutoFit/>
          </a:bodyPr>
          <a:lstStyle/>
          <a:p>
            <a:r>
              <a:rPr lang="en-US" altLang="zh-CN" dirty="0">
                <a:solidFill>
                  <a:schemeClr val="bg1"/>
                </a:solidFill>
              </a:rPr>
              <a:t>main function of Rust</a:t>
            </a:r>
            <a:endParaRPr lang="zh-CN" altLang="en-US" dirty="0">
              <a:solidFill>
                <a:schemeClr val="bg1"/>
              </a:solidFill>
            </a:endParaRPr>
          </a:p>
        </p:txBody>
      </p:sp>
      <p:sp>
        <p:nvSpPr>
          <p:cNvPr id="9" name="矩形: 圆角 8">
            <a:extLst>
              <a:ext uri="{FF2B5EF4-FFF2-40B4-BE49-F238E27FC236}">
                <a16:creationId xmlns:a16="http://schemas.microsoft.com/office/drawing/2014/main" id="{68C00ABF-DC12-2722-8EB6-B80116B08807}"/>
              </a:ext>
            </a:extLst>
          </p:cNvPr>
          <p:cNvSpPr/>
          <p:nvPr/>
        </p:nvSpPr>
        <p:spPr>
          <a:xfrm>
            <a:off x="1343472" y="1955016"/>
            <a:ext cx="2304256" cy="36004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847CC1AD-2E57-5833-0928-187921C1FC90}"/>
              </a:ext>
            </a:extLst>
          </p:cNvPr>
          <p:cNvSpPr txBox="1"/>
          <p:nvPr/>
        </p:nvSpPr>
        <p:spPr>
          <a:xfrm>
            <a:off x="3634630" y="1935307"/>
            <a:ext cx="2447303" cy="369332"/>
          </a:xfrm>
          <a:prstGeom prst="rect">
            <a:avLst/>
          </a:prstGeom>
          <a:noFill/>
        </p:spPr>
        <p:txBody>
          <a:bodyPr wrap="square" rtlCol="0">
            <a:spAutoFit/>
          </a:bodyPr>
          <a:lstStyle/>
          <a:p>
            <a:r>
              <a:rPr lang="en-US" altLang="zh-CN" dirty="0">
                <a:solidFill>
                  <a:schemeClr val="bg1"/>
                </a:solidFill>
              </a:rPr>
              <a:t>Type: 16-bit signed int</a:t>
            </a:r>
            <a:endParaRPr lang="zh-CN" altLang="en-US" dirty="0">
              <a:solidFill>
                <a:schemeClr val="bg1"/>
              </a:solidFill>
            </a:endParaRPr>
          </a:p>
        </p:txBody>
      </p:sp>
      <p:sp>
        <p:nvSpPr>
          <p:cNvPr id="11" name="矩形: 圆角 10">
            <a:extLst>
              <a:ext uri="{FF2B5EF4-FFF2-40B4-BE49-F238E27FC236}">
                <a16:creationId xmlns:a16="http://schemas.microsoft.com/office/drawing/2014/main" id="{2AC3FA7E-CAEE-047D-0057-510D8A1FD1F6}"/>
              </a:ext>
            </a:extLst>
          </p:cNvPr>
          <p:cNvSpPr/>
          <p:nvPr/>
        </p:nvSpPr>
        <p:spPr>
          <a:xfrm>
            <a:off x="1343472" y="2698245"/>
            <a:ext cx="3018882" cy="340931"/>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EDA22F-5512-7BC1-A551-EE0203981CA7}"/>
              </a:ext>
            </a:extLst>
          </p:cNvPr>
          <p:cNvSpPr txBox="1"/>
          <p:nvPr/>
        </p:nvSpPr>
        <p:spPr>
          <a:xfrm>
            <a:off x="4385705" y="2315056"/>
            <a:ext cx="1884861" cy="646331"/>
          </a:xfrm>
          <a:prstGeom prst="rect">
            <a:avLst/>
          </a:prstGeom>
          <a:noFill/>
        </p:spPr>
        <p:txBody>
          <a:bodyPr wrap="square" rtlCol="0">
            <a:spAutoFit/>
          </a:bodyPr>
          <a:lstStyle/>
          <a:p>
            <a:pPr algn="ctr"/>
            <a:r>
              <a:rPr lang="en-US" altLang="zh-CN" dirty="0">
                <a:solidFill>
                  <a:schemeClr val="bg1"/>
                </a:solidFill>
              </a:rPr>
              <a:t>Generate a FIR (first example)</a:t>
            </a:r>
            <a:endParaRPr lang="zh-CN" altLang="en-US" dirty="0">
              <a:solidFill>
                <a:schemeClr val="bg1"/>
              </a:solidFill>
            </a:endParaRPr>
          </a:p>
        </p:txBody>
      </p:sp>
      <p:sp>
        <p:nvSpPr>
          <p:cNvPr id="15" name="矩形: 圆角 14">
            <a:extLst>
              <a:ext uri="{FF2B5EF4-FFF2-40B4-BE49-F238E27FC236}">
                <a16:creationId xmlns:a16="http://schemas.microsoft.com/office/drawing/2014/main" id="{22B30CAF-12E0-CAF7-B4D2-4AE2AB22B878}"/>
              </a:ext>
            </a:extLst>
          </p:cNvPr>
          <p:cNvSpPr/>
          <p:nvPr/>
        </p:nvSpPr>
        <p:spPr>
          <a:xfrm>
            <a:off x="1343472" y="2926857"/>
            <a:ext cx="3852428" cy="340931"/>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B8A51F7-6CD4-A0DA-4A02-FEBBC71615A9}"/>
              </a:ext>
            </a:extLst>
          </p:cNvPr>
          <p:cNvSpPr txBox="1"/>
          <p:nvPr/>
        </p:nvSpPr>
        <p:spPr>
          <a:xfrm>
            <a:off x="3607034" y="3203856"/>
            <a:ext cx="3018881" cy="369332"/>
          </a:xfrm>
          <a:prstGeom prst="rect">
            <a:avLst/>
          </a:prstGeom>
          <a:noFill/>
        </p:spPr>
        <p:txBody>
          <a:bodyPr wrap="square" rtlCol="0">
            <a:spAutoFit/>
          </a:bodyPr>
          <a:lstStyle/>
          <a:p>
            <a:pPr algn="ctr"/>
            <a:r>
              <a:rPr lang="en-US" altLang="zh-CN" dirty="0">
                <a:solidFill>
                  <a:schemeClr val="bg1"/>
                </a:solidFill>
              </a:rPr>
              <a:t>Elaborate to generate SV</a:t>
            </a:r>
            <a:endParaRPr lang="zh-CN" altLang="en-US" dirty="0">
              <a:solidFill>
                <a:schemeClr val="bg1"/>
              </a:solidFill>
            </a:endParaRPr>
          </a:p>
        </p:txBody>
      </p:sp>
      <p:sp>
        <p:nvSpPr>
          <p:cNvPr id="17" name="矩形: 圆角 16">
            <a:extLst>
              <a:ext uri="{FF2B5EF4-FFF2-40B4-BE49-F238E27FC236}">
                <a16:creationId xmlns:a16="http://schemas.microsoft.com/office/drawing/2014/main" id="{05786828-4873-E7D0-F2B5-4F07E1910850}"/>
              </a:ext>
            </a:extLst>
          </p:cNvPr>
          <p:cNvSpPr/>
          <p:nvPr/>
        </p:nvSpPr>
        <p:spPr>
          <a:xfrm>
            <a:off x="1311718" y="3643963"/>
            <a:ext cx="3018881" cy="512626"/>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12A632D3-7BC5-A1DF-96AB-490A6A31F9AB}"/>
              </a:ext>
            </a:extLst>
          </p:cNvPr>
          <p:cNvSpPr txBox="1"/>
          <p:nvPr/>
        </p:nvSpPr>
        <p:spPr>
          <a:xfrm>
            <a:off x="3969036" y="3544787"/>
            <a:ext cx="2453727" cy="646331"/>
          </a:xfrm>
          <a:prstGeom prst="rect">
            <a:avLst/>
          </a:prstGeom>
          <a:noFill/>
        </p:spPr>
        <p:txBody>
          <a:bodyPr wrap="square" rtlCol="0">
            <a:spAutoFit/>
          </a:bodyPr>
          <a:lstStyle/>
          <a:p>
            <a:pPr algn="ctr"/>
            <a:r>
              <a:rPr lang="en-US" altLang="zh-CN" dirty="0">
                <a:solidFill>
                  <a:schemeClr val="bg1"/>
                </a:solidFill>
              </a:rPr>
              <a:t>Generate a TB</a:t>
            </a:r>
          </a:p>
          <a:p>
            <a:pPr algn="ctr"/>
            <a:r>
              <a:rPr lang="en-US" altLang="zh-CN" dirty="0">
                <a:solidFill>
                  <a:schemeClr val="bg1"/>
                </a:solidFill>
              </a:rPr>
              <a:t>(FIR is regenerated here)</a:t>
            </a:r>
            <a:endParaRPr lang="zh-CN" altLang="en-US" dirty="0">
              <a:solidFill>
                <a:schemeClr val="bg1"/>
              </a:solidFill>
            </a:endParaRPr>
          </a:p>
        </p:txBody>
      </p:sp>
      <p:sp>
        <p:nvSpPr>
          <p:cNvPr id="19" name="矩形: 圆角 18">
            <a:extLst>
              <a:ext uri="{FF2B5EF4-FFF2-40B4-BE49-F238E27FC236}">
                <a16:creationId xmlns:a16="http://schemas.microsoft.com/office/drawing/2014/main" id="{2AE5E8EB-9BDD-5A28-F9D8-3E7CB17E24FD}"/>
              </a:ext>
            </a:extLst>
          </p:cNvPr>
          <p:cNvSpPr/>
          <p:nvPr/>
        </p:nvSpPr>
        <p:spPr>
          <a:xfrm>
            <a:off x="1311718" y="4090209"/>
            <a:ext cx="4856290" cy="33778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33BE6198-BCF4-EE19-5226-4122501A061F}"/>
              </a:ext>
            </a:extLst>
          </p:cNvPr>
          <p:cNvSpPr txBox="1"/>
          <p:nvPr/>
        </p:nvSpPr>
        <p:spPr>
          <a:xfrm>
            <a:off x="3063052" y="4393469"/>
            <a:ext cx="3018881" cy="646331"/>
          </a:xfrm>
          <a:prstGeom prst="rect">
            <a:avLst/>
          </a:prstGeom>
          <a:noFill/>
        </p:spPr>
        <p:txBody>
          <a:bodyPr wrap="square" rtlCol="0">
            <a:spAutoFit/>
          </a:bodyPr>
          <a:lstStyle/>
          <a:p>
            <a:pPr algn="ctr"/>
            <a:r>
              <a:rPr lang="en-US" altLang="zh-CN" dirty="0">
                <a:solidFill>
                  <a:schemeClr val="bg1"/>
                </a:solidFill>
              </a:rPr>
              <a:t>Elaborate to generate </a:t>
            </a:r>
            <a:r>
              <a:rPr lang="en-US" altLang="zh-CN" dirty="0" err="1">
                <a:solidFill>
                  <a:schemeClr val="bg1"/>
                </a:solidFill>
              </a:rPr>
              <a:t>Khronos</a:t>
            </a:r>
            <a:r>
              <a:rPr lang="en-US" altLang="zh-CN" dirty="0">
                <a:solidFill>
                  <a:schemeClr val="bg1"/>
                </a:solidFill>
              </a:rPr>
              <a:t> simulation environment</a:t>
            </a:r>
            <a:endParaRPr lang="zh-CN" altLang="en-US" dirty="0">
              <a:solidFill>
                <a:schemeClr val="bg1"/>
              </a:solidFill>
            </a:endParaRPr>
          </a:p>
        </p:txBody>
      </p:sp>
      <p:sp>
        <p:nvSpPr>
          <p:cNvPr id="21" name="矩形: 圆角 20">
            <a:extLst>
              <a:ext uri="{FF2B5EF4-FFF2-40B4-BE49-F238E27FC236}">
                <a16:creationId xmlns:a16="http://schemas.microsoft.com/office/drawing/2014/main" id="{688D7C6A-2460-08B5-4D0D-9CC44B797FEB}"/>
              </a:ext>
            </a:extLst>
          </p:cNvPr>
          <p:cNvSpPr/>
          <p:nvPr/>
        </p:nvSpPr>
        <p:spPr>
          <a:xfrm>
            <a:off x="7336185" y="1732302"/>
            <a:ext cx="3616278" cy="337782"/>
          </a:xfrm>
          <a:prstGeom prst="roundRect">
            <a:avLst/>
          </a:prstGeom>
          <a:solidFill>
            <a:schemeClr val="accent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F531C2B-E1EF-1C73-1E58-D0384E8954CB}"/>
              </a:ext>
            </a:extLst>
          </p:cNvPr>
          <p:cNvSpPr txBox="1"/>
          <p:nvPr/>
        </p:nvSpPr>
        <p:spPr>
          <a:xfrm>
            <a:off x="10784066" y="1716527"/>
            <a:ext cx="1198394" cy="369332"/>
          </a:xfrm>
          <a:prstGeom prst="rect">
            <a:avLst/>
          </a:prstGeom>
          <a:noFill/>
        </p:spPr>
        <p:txBody>
          <a:bodyPr wrap="square" rtlCol="0">
            <a:spAutoFit/>
          </a:bodyPr>
          <a:lstStyle/>
          <a:p>
            <a:pPr algn="ctr"/>
            <a:r>
              <a:rPr lang="en-US" altLang="zh-CN" dirty="0"/>
              <a:t>run Rust</a:t>
            </a:r>
            <a:endParaRPr lang="zh-CN" altLang="en-US" dirty="0"/>
          </a:p>
        </p:txBody>
      </p:sp>
      <p:sp>
        <p:nvSpPr>
          <p:cNvPr id="23" name="矩形: 圆角 22">
            <a:extLst>
              <a:ext uri="{FF2B5EF4-FFF2-40B4-BE49-F238E27FC236}">
                <a16:creationId xmlns:a16="http://schemas.microsoft.com/office/drawing/2014/main" id="{B8ED5CB5-34F2-5387-5E83-09DF25F5421E}"/>
              </a:ext>
            </a:extLst>
          </p:cNvPr>
          <p:cNvSpPr/>
          <p:nvPr/>
        </p:nvSpPr>
        <p:spPr>
          <a:xfrm>
            <a:off x="7336185" y="2018143"/>
            <a:ext cx="2858246" cy="563000"/>
          </a:xfrm>
          <a:prstGeom prst="roundRect">
            <a:avLst/>
          </a:prstGeom>
          <a:solidFill>
            <a:schemeClr val="accent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40A9F018-5DAA-0937-49E7-7A9E3838AFF1}"/>
              </a:ext>
            </a:extLst>
          </p:cNvPr>
          <p:cNvSpPr txBox="1"/>
          <p:nvPr/>
        </p:nvSpPr>
        <p:spPr>
          <a:xfrm>
            <a:off x="10137385" y="2174367"/>
            <a:ext cx="1422285" cy="369332"/>
          </a:xfrm>
          <a:prstGeom prst="rect">
            <a:avLst/>
          </a:prstGeom>
          <a:noFill/>
        </p:spPr>
        <p:txBody>
          <a:bodyPr wrap="square" rtlCol="0">
            <a:spAutoFit/>
          </a:bodyPr>
          <a:lstStyle/>
          <a:p>
            <a:pPr algn="ctr"/>
            <a:r>
              <a:rPr lang="en-US" altLang="zh-CN" dirty="0"/>
              <a:t>run </a:t>
            </a:r>
            <a:r>
              <a:rPr lang="en-US" altLang="zh-CN" dirty="0" err="1"/>
              <a:t>Khronos</a:t>
            </a:r>
            <a:endParaRPr lang="zh-CN" altLang="en-US" dirty="0"/>
          </a:p>
        </p:txBody>
      </p:sp>
      <p:sp>
        <p:nvSpPr>
          <p:cNvPr id="25" name="矩形: 圆角 24">
            <a:extLst>
              <a:ext uri="{FF2B5EF4-FFF2-40B4-BE49-F238E27FC236}">
                <a16:creationId xmlns:a16="http://schemas.microsoft.com/office/drawing/2014/main" id="{147B05F8-9009-B2B2-1D83-CE11BD593CD9}"/>
              </a:ext>
            </a:extLst>
          </p:cNvPr>
          <p:cNvSpPr/>
          <p:nvPr/>
        </p:nvSpPr>
        <p:spPr>
          <a:xfrm>
            <a:off x="7370999" y="2557525"/>
            <a:ext cx="1148891" cy="369332"/>
          </a:xfrm>
          <a:prstGeom prst="roundRect">
            <a:avLst/>
          </a:prstGeom>
          <a:solidFill>
            <a:schemeClr val="accent1">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7129DD91-2555-EBD3-0A58-D16605012959}"/>
              </a:ext>
            </a:extLst>
          </p:cNvPr>
          <p:cNvSpPr txBox="1"/>
          <p:nvPr/>
        </p:nvSpPr>
        <p:spPr>
          <a:xfrm>
            <a:off x="8398496" y="2594837"/>
            <a:ext cx="2938135" cy="369332"/>
          </a:xfrm>
          <a:prstGeom prst="rect">
            <a:avLst/>
          </a:prstGeom>
          <a:noFill/>
        </p:spPr>
        <p:txBody>
          <a:bodyPr wrap="square" rtlCol="0">
            <a:spAutoFit/>
          </a:bodyPr>
          <a:lstStyle/>
          <a:p>
            <a:pPr algn="ctr"/>
            <a:r>
              <a:rPr lang="en-US" altLang="zh-CN" dirty="0"/>
              <a:t>run the simulation program</a:t>
            </a:r>
            <a:endParaRPr lang="zh-CN" altLang="en-US" dirty="0"/>
          </a:p>
        </p:txBody>
      </p:sp>
      <p:sp>
        <p:nvSpPr>
          <p:cNvPr id="27" name="文本框 26">
            <a:extLst>
              <a:ext uri="{FF2B5EF4-FFF2-40B4-BE49-F238E27FC236}">
                <a16:creationId xmlns:a16="http://schemas.microsoft.com/office/drawing/2014/main" id="{8443C3C4-624B-2D36-32E3-0FED754D0822}"/>
              </a:ext>
            </a:extLst>
          </p:cNvPr>
          <p:cNvSpPr txBox="1"/>
          <p:nvPr/>
        </p:nvSpPr>
        <p:spPr>
          <a:xfrm>
            <a:off x="8283498" y="5909493"/>
            <a:ext cx="2232248" cy="369332"/>
          </a:xfrm>
          <a:prstGeom prst="rect">
            <a:avLst/>
          </a:prstGeom>
          <a:noFill/>
        </p:spPr>
        <p:txBody>
          <a:bodyPr wrap="square" rtlCol="0">
            <a:spAutoFit/>
          </a:bodyPr>
          <a:lstStyle/>
          <a:p>
            <a:pPr algn="ctr"/>
            <a:r>
              <a:rPr lang="en-US" altLang="zh-CN" b="1" dirty="0"/>
              <a:t>Possible Outputs</a:t>
            </a:r>
            <a:endParaRPr lang="zh-CN" altLang="en-US" b="1" dirty="0"/>
          </a:p>
        </p:txBody>
      </p:sp>
      <p:sp>
        <p:nvSpPr>
          <p:cNvPr id="28" name="文本框 27">
            <a:extLst>
              <a:ext uri="{FF2B5EF4-FFF2-40B4-BE49-F238E27FC236}">
                <a16:creationId xmlns:a16="http://schemas.microsoft.com/office/drawing/2014/main" id="{1F0DED2B-5FFD-BE39-B733-4347BDEFD369}"/>
              </a:ext>
            </a:extLst>
          </p:cNvPr>
          <p:cNvSpPr txBox="1"/>
          <p:nvPr/>
        </p:nvSpPr>
        <p:spPr>
          <a:xfrm>
            <a:off x="647346" y="5745331"/>
            <a:ext cx="4411133" cy="369332"/>
          </a:xfrm>
          <a:prstGeom prst="rect">
            <a:avLst/>
          </a:prstGeom>
          <a:noFill/>
        </p:spPr>
        <p:txBody>
          <a:bodyPr wrap="square" rtlCol="0">
            <a:spAutoFit/>
          </a:bodyPr>
          <a:lstStyle/>
          <a:p>
            <a:r>
              <a:rPr lang="en-US" altLang="zh-CN" dirty="0"/>
              <a:t>./crates/cmtc/examples/fir.rs   line 176-204</a:t>
            </a:r>
            <a:endParaRPr lang="zh-CN" altLang="en-US" dirty="0"/>
          </a:p>
        </p:txBody>
      </p:sp>
    </p:spTree>
    <p:extLst>
      <p:ext uri="{BB962C8B-B14F-4D97-AF65-F5344CB8AC3E}">
        <p14:creationId xmlns:p14="http://schemas.microsoft.com/office/powerpoint/2010/main" val="423313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xit" presetSubtype="0" fill="hold" grpId="1"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xit" presetSubtype="0" fill="hold" grpId="1" nodeType="with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xit" presetSubtype="0" fill="hold" grpId="1" nodeType="with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par>
                                <p:cTn id="89" presetID="10" presetClass="exit" presetSubtype="0" fill="hold" grpId="1" nodeType="withEffect">
                                  <p:stCondLst>
                                    <p:cond delay="0"/>
                                  </p:stCondLst>
                                  <p:childTnLst>
                                    <p:animEffect transition="out" filter="fade">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par>
                                <p:cTn id="103" presetID="10" presetClass="exit" presetSubtype="0" fill="hold" grpId="1" nodeType="withEffect">
                                  <p:stCondLst>
                                    <p:cond delay="0"/>
                                  </p:stCondLst>
                                  <p:childTnLst>
                                    <p:animEffect transition="out" filter="fade">
                                      <p:cBhvr>
                                        <p:cTn id="104" dur="500"/>
                                        <p:tgtEl>
                                          <p:spTgt spid="21"/>
                                        </p:tgtEl>
                                      </p:cBhvr>
                                    </p:animEffect>
                                    <p:set>
                                      <p:cBhvr>
                                        <p:cTn id="105" dur="1" fill="hold">
                                          <p:stCondLst>
                                            <p:cond delay="499"/>
                                          </p:stCondLst>
                                        </p:cTn>
                                        <p:tgtEl>
                                          <p:spTgt spid="2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2"/>
                                        </p:tgtEl>
                                      </p:cBhvr>
                                    </p:animEffect>
                                    <p:set>
                                      <p:cBhvr>
                                        <p:cTn id="108" dur="1" fill="hold">
                                          <p:stCondLst>
                                            <p:cond delay="499"/>
                                          </p:stCondLst>
                                        </p:cTn>
                                        <p:tgtEl>
                                          <p:spTgt spid="2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500"/>
                                        <p:tgtEl>
                                          <p:spTgt spid="2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par>
                                <p:cTn id="117" presetID="10" presetClass="exit" presetSubtype="0" fill="hold" grpId="1" nodeType="withEffect">
                                  <p:stCondLst>
                                    <p:cond delay="0"/>
                                  </p:stCondLst>
                                  <p:childTnLst>
                                    <p:animEffect transition="out" filter="fade">
                                      <p:cBhvr>
                                        <p:cTn id="118" dur="500"/>
                                        <p:tgtEl>
                                          <p:spTgt spid="23"/>
                                        </p:tgtEl>
                                      </p:cBhvr>
                                    </p:animEffect>
                                    <p:set>
                                      <p:cBhvr>
                                        <p:cTn id="119" dur="1" fill="hold">
                                          <p:stCondLst>
                                            <p:cond delay="499"/>
                                          </p:stCondLst>
                                        </p:cTn>
                                        <p:tgtEl>
                                          <p:spTgt spid="23"/>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24"/>
                                        </p:tgtEl>
                                      </p:cBhvr>
                                    </p:animEffect>
                                    <p:set>
                                      <p:cBhvr>
                                        <p:cTn id="122" dur="1" fill="hold">
                                          <p:stCondLst>
                                            <p:cond delay="499"/>
                                          </p:stCondLst>
                                        </p:cTn>
                                        <p:tgtEl>
                                          <p:spTgt spid="2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par>
                                <p:cTn id="128" presetID="10" presetClass="entr" presetSubtype="0" fill="hold" nodeType="withEffect">
                                  <p:stCondLst>
                                    <p:cond delay="0"/>
                                  </p:stCondLst>
                                  <p:childTnLst>
                                    <p:set>
                                      <p:cBhvr>
                                        <p:cTn id="129" dur="1" fill="hold">
                                          <p:stCondLst>
                                            <p:cond delay="0"/>
                                          </p:stCondLst>
                                        </p:cTn>
                                        <p:tgtEl>
                                          <p:spTgt spid="14"/>
                                        </p:tgtEl>
                                        <p:attrNameLst>
                                          <p:attrName>style.visibility</p:attrName>
                                        </p:attrNameLst>
                                      </p:cBhvr>
                                      <p:to>
                                        <p:strVal val="visible"/>
                                      </p:to>
                                    </p:set>
                                    <p:animEffect transition="in" filter="fade">
                                      <p:cBhvr>
                                        <p:cTn id="130" dur="500"/>
                                        <p:tgtEl>
                                          <p:spTgt spid="14"/>
                                        </p:tgtEl>
                                      </p:cBhvr>
                                    </p:animEffect>
                                  </p:childTnLst>
                                </p:cTn>
                              </p:par>
                              <p:par>
                                <p:cTn id="131" presetID="10" presetClass="exit" presetSubtype="0" fill="hold" grpId="1" nodeType="withEffect">
                                  <p:stCondLst>
                                    <p:cond delay="0"/>
                                  </p:stCondLst>
                                  <p:childTnLst>
                                    <p:animEffect transition="out" filter="fade">
                                      <p:cBhvr>
                                        <p:cTn id="132" dur="500"/>
                                        <p:tgtEl>
                                          <p:spTgt spid="25"/>
                                        </p:tgtEl>
                                      </p:cBhvr>
                                    </p:animEffect>
                                    <p:set>
                                      <p:cBhvr>
                                        <p:cTn id="133" dur="1" fill="hold">
                                          <p:stCondLst>
                                            <p:cond delay="499"/>
                                          </p:stCondLst>
                                        </p:cTn>
                                        <p:tgtEl>
                                          <p:spTgt spid="25"/>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26"/>
                                        </p:tgtEl>
                                      </p:cBhvr>
                                    </p:animEffect>
                                    <p:set>
                                      <p:cBhvr>
                                        <p:cTn id="13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9" grpId="0" animBg="1"/>
      <p:bldP spid="9" grpId="1" animBg="1"/>
      <p:bldP spid="10" grpId="0"/>
      <p:bldP spid="10" grpId="1"/>
      <p:bldP spid="11" grpId="0" animBg="1"/>
      <p:bldP spid="11" grpId="1" animBg="1"/>
      <p:bldP spid="13" grpId="0"/>
      <p:bldP spid="13" grpId="1"/>
      <p:bldP spid="15" grpId="0" animBg="1"/>
      <p:bldP spid="15" grpId="1" animBg="1"/>
      <p:bldP spid="16" grpId="0"/>
      <p:bldP spid="16" grpId="1"/>
      <p:bldP spid="17" grpId="0" animBg="1"/>
      <p:bldP spid="17" grpId="1" animBg="1"/>
      <p:bldP spid="18" grpId="0"/>
      <p:bldP spid="18" grpId="1"/>
      <p:bldP spid="19" grpId="0" animBg="1"/>
      <p:bldP spid="19" grpId="1" animBg="1"/>
      <p:bldP spid="20" grpId="0"/>
      <p:bldP spid="20" grpId="1"/>
      <p:bldP spid="21" grpId="0" animBg="1"/>
      <p:bldP spid="21" grpId="1" animBg="1"/>
      <p:bldP spid="22" grpId="0"/>
      <p:bldP spid="22" grpId="1"/>
      <p:bldP spid="23" grpId="0" animBg="1"/>
      <p:bldP spid="23" grpId="1" animBg="1"/>
      <p:bldP spid="24" grpId="0"/>
      <p:bldP spid="24" grpId="1"/>
      <p:bldP spid="25" grpId="0" animBg="1"/>
      <p:bldP spid="25" grpId="1" animBg="1"/>
      <p:bldP spid="26" grpId="0"/>
      <p:bldP spid="26" grpId="1"/>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60CD6D66-34BB-D502-7A2C-3F562784A752}"/>
              </a:ext>
            </a:extLst>
          </p:cNvPr>
          <p:cNvSpPr/>
          <p:nvPr/>
        </p:nvSpPr>
        <p:spPr>
          <a:xfrm>
            <a:off x="1822897" y="1655278"/>
            <a:ext cx="3263006" cy="36004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2DB3A89D-2861-BD43-E65F-3A3C55B68E3B}"/>
              </a:ext>
            </a:extLst>
          </p:cNvPr>
          <p:cNvSpPr/>
          <p:nvPr/>
        </p:nvSpPr>
        <p:spPr>
          <a:xfrm>
            <a:off x="3353129" y="2857258"/>
            <a:ext cx="745712" cy="1124681"/>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D24E7DBA-07BB-9F86-924D-0D2EDB472A7C}"/>
              </a:ext>
            </a:extLst>
          </p:cNvPr>
          <p:cNvSpPr>
            <a:spLocks noGrp="1"/>
          </p:cNvSpPr>
          <p:nvPr>
            <p:ph type="title"/>
          </p:nvPr>
        </p:nvSpPr>
        <p:spPr/>
        <p:txBody>
          <a:bodyPr>
            <a:normAutofit/>
          </a:bodyPr>
          <a:lstStyle/>
          <a:p>
            <a:r>
              <a:rPr lang="en-US" altLang="zh-CN" dirty="0"/>
              <a:t>General Matrix Multiplication</a:t>
            </a:r>
            <a:endParaRPr lang="zh-CN" altLang="en-US" dirty="0"/>
          </a:p>
        </p:txBody>
      </p:sp>
      <p:sp>
        <p:nvSpPr>
          <p:cNvPr id="4" name="页脚占位符 3">
            <a:extLst>
              <a:ext uri="{FF2B5EF4-FFF2-40B4-BE49-F238E27FC236}">
                <a16:creationId xmlns:a16="http://schemas.microsoft.com/office/drawing/2014/main" id="{49B74432-E2D5-801C-4F65-0C2FA6FC1C63}"/>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AB1CBB85-368D-8EF7-31AC-3231D149E153}"/>
              </a:ext>
            </a:extLst>
          </p:cNvPr>
          <p:cNvSpPr>
            <a:spLocks noGrp="1"/>
          </p:cNvSpPr>
          <p:nvPr>
            <p:ph type="sldNum" sz="quarter" idx="12"/>
          </p:nvPr>
        </p:nvSpPr>
        <p:spPr/>
        <p:txBody>
          <a:bodyPr/>
          <a:lstStyle/>
          <a:p>
            <a:fld id="{B6F15528-21DE-4FAA-801E-634DDDAF4B2B}" type="slidenum">
              <a:rPr lang="en-US" smtClean="0"/>
              <a:pPr/>
              <a:t>31</a:t>
            </a:fld>
            <a:endParaRPr lang="en-US"/>
          </a:p>
        </p:txBody>
      </p:sp>
      <p:pic>
        <p:nvPicPr>
          <p:cNvPr id="8" name="图片 7">
            <a:extLst>
              <a:ext uri="{FF2B5EF4-FFF2-40B4-BE49-F238E27FC236}">
                <a16:creationId xmlns:a16="http://schemas.microsoft.com/office/drawing/2014/main" id="{2F7DE5CC-6AF6-3CB0-4739-D645C0463B20}"/>
              </a:ext>
            </a:extLst>
          </p:cNvPr>
          <p:cNvPicPr>
            <a:picLocks noChangeAspect="1"/>
          </p:cNvPicPr>
          <p:nvPr/>
        </p:nvPicPr>
        <p:blipFill>
          <a:blip r:embed="rId2" cstate="print">
            <a:extLst>
              <a:ext uri="{28A0092B-C50C-407E-A947-70E740481C1C}">
                <a14:useLocalDpi xmlns:a14="http://schemas.microsoft.com/office/drawing/2010/main" val="0"/>
              </a:ext>
            </a:extLst>
          </a:blip>
          <a:srcRect l="8394" t="12178" r="8233" b="13265"/>
          <a:stretch/>
        </p:blipFill>
        <p:spPr>
          <a:xfrm>
            <a:off x="5568249" y="1556792"/>
            <a:ext cx="6048672" cy="3600400"/>
          </a:xfrm>
          <a:prstGeom prst="rect">
            <a:avLst/>
          </a:prstGeom>
        </p:spPr>
      </p:pic>
      <p:sp>
        <p:nvSpPr>
          <p:cNvPr id="7" name="矩形 6">
            <a:extLst>
              <a:ext uri="{FF2B5EF4-FFF2-40B4-BE49-F238E27FC236}">
                <a16:creationId xmlns:a16="http://schemas.microsoft.com/office/drawing/2014/main" id="{8AE027C9-E159-1326-2D8E-7AF1CDEA399B}"/>
              </a:ext>
            </a:extLst>
          </p:cNvPr>
          <p:cNvSpPr/>
          <p:nvPr/>
        </p:nvSpPr>
        <p:spPr>
          <a:xfrm>
            <a:off x="3254489" y="1264082"/>
            <a:ext cx="942754" cy="1008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A Mem</a:t>
            </a:r>
            <a:endParaRPr lang="zh-CN" altLang="en-US" dirty="0"/>
          </a:p>
        </p:txBody>
      </p:sp>
      <p:sp>
        <p:nvSpPr>
          <p:cNvPr id="9" name="矩形 8">
            <a:extLst>
              <a:ext uri="{FF2B5EF4-FFF2-40B4-BE49-F238E27FC236}">
                <a16:creationId xmlns:a16="http://schemas.microsoft.com/office/drawing/2014/main" id="{F04D7DE1-F764-7828-1F52-BA62EF211649}"/>
              </a:ext>
            </a:extLst>
          </p:cNvPr>
          <p:cNvSpPr/>
          <p:nvPr/>
        </p:nvSpPr>
        <p:spPr>
          <a:xfrm>
            <a:off x="1282837" y="2987427"/>
            <a:ext cx="1080120" cy="100811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dirty="0"/>
              <a:t>B Mem</a:t>
            </a:r>
            <a:endParaRPr lang="zh-CN" altLang="en-US" dirty="0"/>
          </a:p>
        </p:txBody>
      </p:sp>
      <p:sp>
        <p:nvSpPr>
          <p:cNvPr id="10" name="矩形 9">
            <a:extLst>
              <a:ext uri="{FF2B5EF4-FFF2-40B4-BE49-F238E27FC236}">
                <a16:creationId xmlns:a16="http://schemas.microsoft.com/office/drawing/2014/main" id="{3C2B1972-7CA5-E58F-DE44-D8B0DB265D44}"/>
              </a:ext>
            </a:extLst>
          </p:cNvPr>
          <p:cNvSpPr/>
          <p:nvPr/>
        </p:nvSpPr>
        <p:spPr>
          <a:xfrm>
            <a:off x="3228245" y="4873363"/>
            <a:ext cx="949013" cy="100811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dirty="0"/>
              <a:t>C Mem</a:t>
            </a:r>
            <a:endParaRPr lang="zh-CN" altLang="en-US" dirty="0"/>
          </a:p>
        </p:txBody>
      </p:sp>
      <mc:AlternateContent xmlns:mc="http://schemas.openxmlformats.org/markup-compatibility/2006" xmlns:a14="http://schemas.microsoft.com/office/drawing/2010/main">
        <mc:Choice Requires="a14">
          <p:sp>
            <p:nvSpPr>
              <p:cNvPr id="12" name="椭圆 11">
                <a:extLst>
                  <a:ext uri="{FF2B5EF4-FFF2-40B4-BE49-F238E27FC236}">
                    <a16:creationId xmlns:a16="http://schemas.microsoft.com/office/drawing/2014/main" id="{52928A96-F996-46DE-9CA6-931CC65A6BF5}"/>
                  </a:ext>
                </a:extLst>
              </p:cNvPr>
              <p:cNvSpPr/>
              <p:nvPr/>
            </p:nvSpPr>
            <p:spPr>
              <a:xfrm>
                <a:off x="3540753" y="2987427"/>
                <a:ext cx="324035" cy="3240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61200" rIns="0"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2" name="椭圆 11">
                <a:extLst>
                  <a:ext uri="{FF2B5EF4-FFF2-40B4-BE49-F238E27FC236}">
                    <a16:creationId xmlns:a16="http://schemas.microsoft.com/office/drawing/2014/main" id="{52928A96-F996-46DE-9CA6-931CC65A6BF5}"/>
                  </a:ext>
                </a:extLst>
              </p:cNvPr>
              <p:cNvSpPr>
                <a:spLocks noRot="1" noChangeAspect="1" noMove="1" noResize="1" noEditPoints="1" noAdjustHandles="1" noChangeArrowheads="1" noChangeShapeType="1" noTextEdit="1"/>
              </p:cNvSpPr>
              <p:nvPr/>
            </p:nvSpPr>
            <p:spPr>
              <a:xfrm>
                <a:off x="3540753" y="2987427"/>
                <a:ext cx="324035" cy="324035"/>
              </a:xfrm>
              <a:prstGeom prst="ellipse">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椭圆 12">
                <a:extLst>
                  <a:ext uri="{FF2B5EF4-FFF2-40B4-BE49-F238E27FC236}">
                    <a16:creationId xmlns:a16="http://schemas.microsoft.com/office/drawing/2014/main" id="{C3E3E468-9C29-6DBB-ABEB-27A3472AA32D}"/>
                  </a:ext>
                </a:extLst>
              </p:cNvPr>
              <p:cNvSpPr/>
              <p:nvPr/>
            </p:nvSpPr>
            <p:spPr>
              <a:xfrm>
                <a:off x="3546501" y="3554944"/>
                <a:ext cx="324035" cy="3240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61200" rIns="0"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3" name="椭圆 12">
                <a:extLst>
                  <a:ext uri="{FF2B5EF4-FFF2-40B4-BE49-F238E27FC236}">
                    <a16:creationId xmlns:a16="http://schemas.microsoft.com/office/drawing/2014/main" id="{C3E3E468-9C29-6DBB-ABEB-27A3472AA32D}"/>
                  </a:ext>
                </a:extLst>
              </p:cNvPr>
              <p:cNvSpPr>
                <a:spLocks noRot="1" noChangeAspect="1" noMove="1" noResize="1" noEditPoints="1" noAdjustHandles="1" noChangeArrowheads="1" noChangeShapeType="1" noTextEdit="1"/>
              </p:cNvSpPr>
              <p:nvPr/>
            </p:nvSpPr>
            <p:spPr>
              <a:xfrm>
                <a:off x="3546501" y="3554944"/>
                <a:ext cx="324035" cy="324035"/>
              </a:xfrm>
              <a:prstGeom prst="ellipse">
                <a:avLst/>
              </a:prstGeom>
              <a:blipFill>
                <a:blip r:embed="rId4"/>
                <a:stretch>
                  <a:fillRect/>
                </a:stretch>
              </a:blipFill>
            </p:spPr>
            <p:txBody>
              <a:bodyPr/>
              <a:lstStyle/>
              <a:p>
                <a:r>
                  <a:rPr lang="zh-CN" altLang="en-US">
                    <a:noFill/>
                  </a:rPr>
                  <a:t> </a:t>
                </a:r>
              </a:p>
            </p:txBody>
          </p:sp>
        </mc:Fallback>
      </mc:AlternateContent>
      <p:cxnSp>
        <p:nvCxnSpPr>
          <p:cNvPr id="15" name="直接箭头连接符 14">
            <a:extLst>
              <a:ext uri="{FF2B5EF4-FFF2-40B4-BE49-F238E27FC236}">
                <a16:creationId xmlns:a16="http://schemas.microsoft.com/office/drawing/2014/main" id="{A57F508D-DF20-8D7B-5401-F64A717C748E}"/>
              </a:ext>
            </a:extLst>
          </p:cNvPr>
          <p:cNvCxnSpPr>
            <a:cxnSpLocks/>
            <a:endCxn id="12" idx="1"/>
          </p:cNvCxnSpPr>
          <p:nvPr/>
        </p:nvCxnSpPr>
        <p:spPr>
          <a:xfrm>
            <a:off x="3228245" y="2679637"/>
            <a:ext cx="359962" cy="355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42C81F8E-5F5F-35B3-884B-3ACC21C8E36E}"/>
              </a:ext>
            </a:extLst>
          </p:cNvPr>
          <p:cNvCxnSpPr>
            <a:cxnSpLocks/>
            <a:endCxn id="12" idx="7"/>
          </p:cNvCxnSpPr>
          <p:nvPr/>
        </p:nvCxnSpPr>
        <p:spPr>
          <a:xfrm flipH="1">
            <a:off x="3817334" y="2719795"/>
            <a:ext cx="281507" cy="315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EE0C1CEA-E737-A59C-BED0-BC996A883C47}"/>
              </a:ext>
            </a:extLst>
          </p:cNvPr>
          <p:cNvCxnSpPr>
            <a:stCxn id="12" idx="4"/>
            <a:endCxn id="13" idx="0"/>
          </p:cNvCxnSpPr>
          <p:nvPr/>
        </p:nvCxnSpPr>
        <p:spPr>
          <a:xfrm>
            <a:off x="3702771" y="3311462"/>
            <a:ext cx="5748" cy="2434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6C20176D-43FC-796E-355B-E20D216B8113}"/>
              </a:ext>
            </a:extLst>
          </p:cNvPr>
          <p:cNvCxnSpPr>
            <a:cxnSpLocks/>
            <a:endCxn id="13" idx="2"/>
          </p:cNvCxnSpPr>
          <p:nvPr/>
        </p:nvCxnSpPr>
        <p:spPr>
          <a:xfrm>
            <a:off x="3159757" y="3716961"/>
            <a:ext cx="38674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0FD9A3F3-1F99-6B11-341C-EF98108CECDF}"/>
              </a:ext>
            </a:extLst>
          </p:cNvPr>
          <p:cNvSpPr txBox="1"/>
          <p:nvPr/>
        </p:nvSpPr>
        <p:spPr>
          <a:xfrm>
            <a:off x="3353129" y="3977669"/>
            <a:ext cx="745474" cy="369332"/>
          </a:xfrm>
          <a:prstGeom prst="rect">
            <a:avLst/>
          </a:prstGeom>
          <a:noFill/>
        </p:spPr>
        <p:txBody>
          <a:bodyPr wrap="square" rtlCol="0">
            <a:spAutoFit/>
          </a:bodyPr>
          <a:lstStyle/>
          <a:p>
            <a:pPr algn="ctr"/>
            <a:r>
              <a:rPr lang="en-US" altLang="zh-CN" b="1" dirty="0"/>
              <a:t>MAC</a:t>
            </a:r>
            <a:endParaRPr lang="zh-CN" altLang="en-US" b="1" dirty="0"/>
          </a:p>
        </p:txBody>
      </p:sp>
      <p:sp>
        <p:nvSpPr>
          <p:cNvPr id="32" name="箭头: 右 31">
            <a:extLst>
              <a:ext uri="{FF2B5EF4-FFF2-40B4-BE49-F238E27FC236}">
                <a16:creationId xmlns:a16="http://schemas.microsoft.com/office/drawing/2014/main" id="{C4DFB94B-C64D-13C8-E86F-DE9794446787}"/>
              </a:ext>
            </a:extLst>
          </p:cNvPr>
          <p:cNvSpPr/>
          <p:nvPr/>
        </p:nvSpPr>
        <p:spPr>
          <a:xfrm>
            <a:off x="2565623" y="3218910"/>
            <a:ext cx="526752" cy="54514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3" name="箭头: 右 32">
            <a:extLst>
              <a:ext uri="{FF2B5EF4-FFF2-40B4-BE49-F238E27FC236}">
                <a16:creationId xmlns:a16="http://schemas.microsoft.com/office/drawing/2014/main" id="{0983A915-3117-317E-4F31-BF194278BA5A}"/>
              </a:ext>
            </a:extLst>
          </p:cNvPr>
          <p:cNvSpPr/>
          <p:nvPr/>
        </p:nvSpPr>
        <p:spPr>
          <a:xfrm rot="5400000">
            <a:off x="3499212" y="2279968"/>
            <a:ext cx="417412" cy="54514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3B823FAA-E1E6-0D85-DF40-3BFEC924E9FB}"/>
              </a:ext>
            </a:extLst>
          </p:cNvPr>
          <p:cNvSpPr/>
          <p:nvPr/>
        </p:nvSpPr>
        <p:spPr>
          <a:xfrm>
            <a:off x="4411789" y="2852988"/>
            <a:ext cx="540060" cy="1124681"/>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dirty="0"/>
              <a:t>F</a:t>
            </a:r>
          </a:p>
          <a:p>
            <a:pPr algn="ctr"/>
            <a:r>
              <a:rPr lang="en-US" altLang="zh-CN" sz="2000" dirty="0"/>
              <a:t>S</a:t>
            </a:r>
          </a:p>
          <a:p>
            <a:pPr algn="ctr"/>
            <a:r>
              <a:rPr lang="en-US" altLang="zh-CN" sz="2000" dirty="0"/>
              <a:t>M</a:t>
            </a:r>
            <a:endParaRPr lang="zh-CN" altLang="en-US" sz="2000" dirty="0"/>
          </a:p>
        </p:txBody>
      </p:sp>
      <p:sp>
        <p:nvSpPr>
          <p:cNvPr id="36" name="矩形: 圆角 35">
            <a:extLst>
              <a:ext uri="{FF2B5EF4-FFF2-40B4-BE49-F238E27FC236}">
                <a16:creationId xmlns:a16="http://schemas.microsoft.com/office/drawing/2014/main" id="{F83A8CB3-6842-3171-A806-E55942DA9991}"/>
              </a:ext>
            </a:extLst>
          </p:cNvPr>
          <p:cNvSpPr/>
          <p:nvPr/>
        </p:nvSpPr>
        <p:spPr>
          <a:xfrm>
            <a:off x="6270236" y="2060850"/>
            <a:ext cx="1049900" cy="36004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01794FD7-E7D5-4FEA-535F-B67ACA1D7ED5}"/>
              </a:ext>
            </a:extLst>
          </p:cNvPr>
          <p:cNvSpPr txBox="1"/>
          <p:nvPr/>
        </p:nvSpPr>
        <p:spPr>
          <a:xfrm>
            <a:off x="7347043" y="2056204"/>
            <a:ext cx="1197229" cy="369332"/>
          </a:xfrm>
          <a:prstGeom prst="rect">
            <a:avLst/>
          </a:prstGeom>
          <a:noFill/>
        </p:spPr>
        <p:txBody>
          <a:bodyPr wrap="square" rtlCol="0">
            <a:spAutoFit/>
          </a:bodyPr>
          <a:lstStyle/>
          <a:p>
            <a:r>
              <a:rPr lang="en-US" altLang="zh-CN" dirty="0">
                <a:solidFill>
                  <a:schemeClr val="bg1"/>
                </a:solidFill>
              </a:rPr>
              <a:t>data type</a:t>
            </a:r>
            <a:endParaRPr lang="zh-CN" altLang="en-US" dirty="0">
              <a:solidFill>
                <a:schemeClr val="bg1"/>
              </a:solidFill>
            </a:endParaRPr>
          </a:p>
        </p:txBody>
      </p:sp>
      <p:sp>
        <p:nvSpPr>
          <p:cNvPr id="38" name="矩形: 圆角 37">
            <a:extLst>
              <a:ext uri="{FF2B5EF4-FFF2-40B4-BE49-F238E27FC236}">
                <a16:creationId xmlns:a16="http://schemas.microsoft.com/office/drawing/2014/main" id="{025E8EC6-C0D1-7F8E-C3B2-425CAA35B0E1}"/>
              </a:ext>
            </a:extLst>
          </p:cNvPr>
          <p:cNvSpPr/>
          <p:nvPr/>
        </p:nvSpPr>
        <p:spPr>
          <a:xfrm>
            <a:off x="6270236" y="2296008"/>
            <a:ext cx="1049900" cy="36004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906CD996-EDB6-9C0F-7BE1-4E4C414D906C}"/>
              </a:ext>
            </a:extLst>
          </p:cNvPr>
          <p:cNvSpPr txBox="1"/>
          <p:nvPr/>
        </p:nvSpPr>
        <p:spPr>
          <a:xfrm>
            <a:off x="7347043" y="2291362"/>
            <a:ext cx="1434580" cy="369332"/>
          </a:xfrm>
          <a:prstGeom prst="rect">
            <a:avLst/>
          </a:prstGeom>
          <a:noFill/>
        </p:spPr>
        <p:txBody>
          <a:bodyPr wrap="square" rtlCol="0">
            <a:spAutoFit/>
          </a:bodyPr>
          <a:lstStyle/>
          <a:p>
            <a:r>
              <a:rPr lang="en-US" altLang="zh-CN" dirty="0">
                <a:solidFill>
                  <a:schemeClr val="bg1"/>
                </a:solidFill>
              </a:rPr>
              <a:t>address type</a:t>
            </a:r>
            <a:endParaRPr lang="zh-CN" altLang="en-US" dirty="0">
              <a:solidFill>
                <a:schemeClr val="bg1"/>
              </a:solidFill>
            </a:endParaRPr>
          </a:p>
        </p:txBody>
      </p:sp>
      <p:sp>
        <p:nvSpPr>
          <p:cNvPr id="40" name="矩形: 圆角 39">
            <a:extLst>
              <a:ext uri="{FF2B5EF4-FFF2-40B4-BE49-F238E27FC236}">
                <a16:creationId xmlns:a16="http://schemas.microsoft.com/office/drawing/2014/main" id="{0A1A26B1-80DC-FE58-2DCF-88480BFC31F1}"/>
              </a:ext>
            </a:extLst>
          </p:cNvPr>
          <p:cNvSpPr/>
          <p:nvPr/>
        </p:nvSpPr>
        <p:spPr>
          <a:xfrm>
            <a:off x="6491251" y="2807407"/>
            <a:ext cx="5005349" cy="36004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713B966C-2F52-AE2B-52F2-84A8B55ECDBC}"/>
              </a:ext>
            </a:extLst>
          </p:cNvPr>
          <p:cNvSpPr txBox="1"/>
          <p:nvPr/>
        </p:nvSpPr>
        <p:spPr>
          <a:xfrm>
            <a:off x="8691142" y="2460961"/>
            <a:ext cx="2781404" cy="369332"/>
          </a:xfrm>
          <a:prstGeom prst="rect">
            <a:avLst/>
          </a:prstGeom>
          <a:noFill/>
        </p:spPr>
        <p:txBody>
          <a:bodyPr wrap="square" rtlCol="0">
            <a:spAutoFit/>
          </a:bodyPr>
          <a:lstStyle/>
          <a:p>
            <a:r>
              <a:rPr lang="en-US" altLang="zh-CN" dirty="0">
                <a:solidFill>
                  <a:schemeClr val="bg1"/>
                </a:solidFill>
              </a:rPr>
              <a:t>memory as nested interface</a:t>
            </a:r>
            <a:endParaRPr lang="zh-CN" altLang="en-US" dirty="0">
              <a:solidFill>
                <a:schemeClr val="bg1"/>
              </a:solidFill>
            </a:endParaRPr>
          </a:p>
        </p:txBody>
      </p:sp>
      <p:sp>
        <p:nvSpPr>
          <p:cNvPr id="42" name="文本框 41">
            <a:extLst>
              <a:ext uri="{FF2B5EF4-FFF2-40B4-BE49-F238E27FC236}">
                <a16:creationId xmlns:a16="http://schemas.microsoft.com/office/drawing/2014/main" id="{34D14941-C599-F3A2-ECFA-DFF2E58D5DD0}"/>
              </a:ext>
            </a:extLst>
          </p:cNvPr>
          <p:cNvSpPr txBox="1"/>
          <p:nvPr/>
        </p:nvSpPr>
        <p:spPr>
          <a:xfrm>
            <a:off x="1839964" y="1717650"/>
            <a:ext cx="1311271" cy="523220"/>
          </a:xfrm>
          <a:prstGeom prst="rect">
            <a:avLst/>
          </a:prstGeom>
          <a:noFill/>
        </p:spPr>
        <p:txBody>
          <a:bodyPr wrap="square" rtlCol="0">
            <a:spAutoFit/>
          </a:bodyPr>
          <a:lstStyle/>
          <a:p>
            <a:r>
              <a:rPr lang="en-US" altLang="zh-CN" sz="2800" b="1" dirty="0"/>
              <a:t>GEMM</a:t>
            </a:r>
            <a:endParaRPr lang="zh-CN" altLang="en-US" sz="2800" b="1" dirty="0"/>
          </a:p>
        </p:txBody>
      </p:sp>
      <p:sp>
        <p:nvSpPr>
          <p:cNvPr id="43" name="矩形: 圆角 42">
            <a:extLst>
              <a:ext uri="{FF2B5EF4-FFF2-40B4-BE49-F238E27FC236}">
                <a16:creationId xmlns:a16="http://schemas.microsoft.com/office/drawing/2014/main" id="{D084FEFA-4D42-352D-6423-8B035E685817}"/>
              </a:ext>
            </a:extLst>
          </p:cNvPr>
          <p:cNvSpPr/>
          <p:nvPr/>
        </p:nvSpPr>
        <p:spPr>
          <a:xfrm>
            <a:off x="6491251" y="3032144"/>
            <a:ext cx="5005349" cy="36004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a:extLst>
              <a:ext uri="{FF2B5EF4-FFF2-40B4-BE49-F238E27FC236}">
                <a16:creationId xmlns:a16="http://schemas.microsoft.com/office/drawing/2014/main" id="{9B5B4C7C-8B5A-DD01-CA08-63191965A4FB}"/>
              </a:ext>
            </a:extLst>
          </p:cNvPr>
          <p:cNvSpPr/>
          <p:nvPr/>
        </p:nvSpPr>
        <p:spPr>
          <a:xfrm>
            <a:off x="6491251" y="3308542"/>
            <a:ext cx="5005349" cy="36004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3A4C8D16-33E5-D4E7-9103-B38EA81C8D82}"/>
              </a:ext>
            </a:extLst>
          </p:cNvPr>
          <p:cNvSpPr txBox="1"/>
          <p:nvPr/>
        </p:nvSpPr>
        <p:spPr>
          <a:xfrm>
            <a:off x="4197243" y="908148"/>
            <a:ext cx="856119" cy="400110"/>
          </a:xfrm>
          <a:prstGeom prst="rect">
            <a:avLst/>
          </a:prstGeom>
          <a:noFill/>
        </p:spPr>
        <p:txBody>
          <a:bodyPr wrap="square" rtlCol="0">
            <a:spAutoFit/>
          </a:bodyPr>
          <a:lstStyle/>
          <a:p>
            <a:r>
              <a:rPr lang="en-US" altLang="zh-CN" sz="2000" dirty="0"/>
              <a:t>write()</a:t>
            </a:r>
            <a:endParaRPr lang="zh-CN" altLang="en-US" sz="2000" dirty="0"/>
          </a:p>
        </p:txBody>
      </p:sp>
      <p:cxnSp>
        <p:nvCxnSpPr>
          <p:cNvPr id="54" name="连接符: 肘形 53">
            <a:extLst>
              <a:ext uri="{FF2B5EF4-FFF2-40B4-BE49-F238E27FC236}">
                <a16:creationId xmlns:a16="http://schemas.microsoft.com/office/drawing/2014/main" id="{D5C911B6-D5ED-E6AE-F2C8-3792AF390C9E}"/>
              </a:ext>
            </a:extLst>
          </p:cNvPr>
          <p:cNvCxnSpPr>
            <a:stCxn id="52" idx="1"/>
            <a:endCxn id="7" idx="0"/>
          </p:cNvCxnSpPr>
          <p:nvPr/>
        </p:nvCxnSpPr>
        <p:spPr>
          <a:xfrm rot="10800000" flipV="1">
            <a:off x="3725867" y="1108202"/>
            <a:ext cx="471377" cy="155879"/>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FCA7362D-271C-63B3-34C4-2F5D246E6D3D}"/>
              </a:ext>
            </a:extLst>
          </p:cNvPr>
          <p:cNvSpPr txBox="1"/>
          <p:nvPr/>
        </p:nvSpPr>
        <p:spPr>
          <a:xfrm>
            <a:off x="4213513" y="1911379"/>
            <a:ext cx="856119" cy="400110"/>
          </a:xfrm>
          <a:prstGeom prst="rect">
            <a:avLst/>
          </a:prstGeom>
          <a:noFill/>
        </p:spPr>
        <p:txBody>
          <a:bodyPr wrap="square" rtlCol="0">
            <a:spAutoFit/>
          </a:bodyPr>
          <a:lstStyle/>
          <a:p>
            <a:r>
              <a:rPr lang="en-US" altLang="zh-CN" sz="2000" dirty="0"/>
              <a:t>read()</a:t>
            </a:r>
            <a:endParaRPr lang="zh-CN" altLang="en-US" sz="2000" dirty="0"/>
          </a:p>
        </p:txBody>
      </p:sp>
      <p:cxnSp>
        <p:nvCxnSpPr>
          <p:cNvPr id="59" name="连接符: 肘形 58">
            <a:extLst>
              <a:ext uri="{FF2B5EF4-FFF2-40B4-BE49-F238E27FC236}">
                <a16:creationId xmlns:a16="http://schemas.microsoft.com/office/drawing/2014/main" id="{22606566-5661-DA2B-21A3-35633D141EF0}"/>
              </a:ext>
            </a:extLst>
          </p:cNvPr>
          <p:cNvCxnSpPr>
            <a:cxnSpLocks/>
            <a:stCxn id="58" idx="0"/>
            <a:endCxn id="7" idx="3"/>
          </p:cNvCxnSpPr>
          <p:nvPr/>
        </p:nvCxnSpPr>
        <p:spPr>
          <a:xfrm rot="16200000" flipV="1">
            <a:off x="4347788" y="1617594"/>
            <a:ext cx="143241" cy="44433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矩形: 圆角 64">
            <a:extLst>
              <a:ext uri="{FF2B5EF4-FFF2-40B4-BE49-F238E27FC236}">
                <a16:creationId xmlns:a16="http://schemas.microsoft.com/office/drawing/2014/main" id="{E6AEDA6A-8239-772D-6D44-EBFA6A21EEBA}"/>
              </a:ext>
            </a:extLst>
          </p:cNvPr>
          <p:cNvSpPr/>
          <p:nvPr/>
        </p:nvSpPr>
        <p:spPr>
          <a:xfrm>
            <a:off x="6270237" y="4058153"/>
            <a:ext cx="2994116" cy="558168"/>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B7D523C4-89A1-DAE7-D1BB-0C2D33A45ECD}"/>
              </a:ext>
            </a:extLst>
          </p:cNvPr>
          <p:cNvSpPr txBox="1"/>
          <p:nvPr/>
        </p:nvSpPr>
        <p:spPr>
          <a:xfrm>
            <a:off x="9192344" y="3966983"/>
            <a:ext cx="2280202" cy="923330"/>
          </a:xfrm>
          <a:prstGeom prst="rect">
            <a:avLst/>
          </a:prstGeom>
          <a:noFill/>
        </p:spPr>
        <p:txBody>
          <a:bodyPr wrap="square" rtlCol="0">
            <a:spAutoFit/>
          </a:bodyPr>
          <a:lstStyle/>
          <a:p>
            <a:r>
              <a:rPr lang="en-US" altLang="zh-CN" dirty="0">
                <a:solidFill>
                  <a:schemeClr val="bg1"/>
                </a:solidFill>
              </a:rPr>
              <a:t>simple methods to start computation and report finish</a:t>
            </a:r>
            <a:endParaRPr lang="zh-CN" altLang="en-US" dirty="0">
              <a:solidFill>
                <a:schemeClr val="bg1"/>
              </a:solidFill>
            </a:endParaRPr>
          </a:p>
        </p:txBody>
      </p:sp>
      <p:sp>
        <p:nvSpPr>
          <p:cNvPr id="3" name="箭头: 右 2">
            <a:extLst>
              <a:ext uri="{FF2B5EF4-FFF2-40B4-BE49-F238E27FC236}">
                <a16:creationId xmlns:a16="http://schemas.microsoft.com/office/drawing/2014/main" id="{B8624CF5-BC58-8B02-5C9B-C3451035F6E1}"/>
              </a:ext>
            </a:extLst>
          </p:cNvPr>
          <p:cNvSpPr/>
          <p:nvPr/>
        </p:nvSpPr>
        <p:spPr>
          <a:xfrm rot="5400000">
            <a:off x="3499212" y="4291985"/>
            <a:ext cx="417412" cy="54514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9D317C19-34B2-F3F8-FB83-11081FE3B925}"/>
              </a:ext>
            </a:extLst>
          </p:cNvPr>
          <p:cNvSpPr txBox="1"/>
          <p:nvPr/>
        </p:nvSpPr>
        <p:spPr>
          <a:xfrm>
            <a:off x="8400256" y="5640715"/>
            <a:ext cx="3331013" cy="646331"/>
          </a:xfrm>
          <a:prstGeom prst="rect">
            <a:avLst/>
          </a:prstGeom>
          <a:noFill/>
        </p:spPr>
        <p:txBody>
          <a:bodyPr wrap="square" rtlCol="0">
            <a:spAutoFit/>
          </a:bodyPr>
          <a:lstStyle/>
          <a:p>
            <a:r>
              <a:rPr lang="en-US" altLang="zh-CN" dirty="0"/>
              <a:t>./crates/cmtc/examples/gemm.rs   line 25-36</a:t>
            </a:r>
            <a:endParaRPr lang="zh-CN" altLang="en-US" dirty="0"/>
          </a:p>
        </p:txBody>
      </p:sp>
      <p:sp>
        <p:nvSpPr>
          <p:cNvPr id="14" name="TextBox 17">
            <a:extLst>
              <a:ext uri="{FF2B5EF4-FFF2-40B4-BE49-F238E27FC236}">
                <a16:creationId xmlns:a16="http://schemas.microsoft.com/office/drawing/2014/main" id="{F68C4FE6-0B94-FAD3-CF06-9CAE92DB1C1A}"/>
              </a:ext>
            </a:extLst>
          </p:cNvPr>
          <p:cNvSpPr txBox="1"/>
          <p:nvPr/>
        </p:nvSpPr>
        <p:spPr>
          <a:xfrm>
            <a:off x="5496555" y="910461"/>
            <a:ext cx="6199069" cy="646331"/>
          </a:xfrm>
          <a:prstGeom prst="rect">
            <a:avLst/>
          </a:prstGeom>
          <a:noFill/>
        </p:spPr>
        <p:txBody>
          <a:bodyPr wrap="none" rtlCol="0">
            <a:spAutoFit/>
          </a:bodyPr>
          <a:lstStyle/>
          <a:p>
            <a:r>
              <a:rPr lang="en-US" sz="3600" i="1" dirty="0">
                <a:solidFill>
                  <a:srgbClr val="FF0000"/>
                </a:solidFill>
              </a:rPr>
              <a:t>software-like control description</a:t>
            </a:r>
          </a:p>
        </p:txBody>
      </p:sp>
      <p:sp>
        <p:nvSpPr>
          <p:cNvPr id="16" name="TextBox 28">
            <a:extLst>
              <a:ext uri="{FF2B5EF4-FFF2-40B4-BE49-F238E27FC236}">
                <a16:creationId xmlns:a16="http://schemas.microsoft.com/office/drawing/2014/main" id="{FB06C6B4-3187-AAC6-274C-65043BE325DE}"/>
              </a:ext>
            </a:extLst>
          </p:cNvPr>
          <p:cNvSpPr txBox="1"/>
          <p:nvPr/>
        </p:nvSpPr>
        <p:spPr>
          <a:xfrm>
            <a:off x="9463613" y="-58060"/>
            <a:ext cx="2340383" cy="1107996"/>
          </a:xfrm>
          <a:prstGeom prst="rect">
            <a:avLst/>
          </a:prstGeom>
          <a:noFill/>
        </p:spPr>
        <p:txBody>
          <a:bodyPr wrap="square">
            <a:spAutoFit/>
          </a:bodyPr>
          <a:lstStyle/>
          <a:p>
            <a:pPr algn="r"/>
            <a:r>
              <a:rPr lang="en-US" sz="6600" dirty="0">
                <a:solidFill>
                  <a:schemeClr val="accent4">
                    <a:lumMod val="75000"/>
                  </a:schemeClr>
                </a:solidFill>
                <a:latin typeface="Bahnschrift SemiBold Condensed" panose="020B0502040204020203" pitchFamily="34" charset="0"/>
              </a:rPr>
              <a:t>cmt2!</a:t>
            </a:r>
            <a:endParaRPr lang="en-US" sz="6600" dirty="0"/>
          </a:p>
        </p:txBody>
      </p:sp>
    </p:spTree>
    <p:extLst>
      <p:ext uri="{BB962C8B-B14F-4D97-AF65-F5344CB8AC3E}">
        <p14:creationId xmlns:p14="http://schemas.microsoft.com/office/powerpoint/2010/main" val="214448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xit" presetSubtype="0" fill="hold" grpId="1" nodeType="with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7"/>
                                        </p:tgtEl>
                                      </p:cBhvr>
                                    </p:animEffect>
                                    <p:set>
                                      <p:cBhvr>
                                        <p:cTn id="24" dur="1" fill="hold">
                                          <p:stCondLst>
                                            <p:cond delay="499"/>
                                          </p:stCondLst>
                                        </p:cTn>
                                        <p:tgtEl>
                                          <p:spTgt spid="3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xit" presetSubtype="0" fill="hold" grpId="1" nodeType="withEffect">
                                  <p:stCondLst>
                                    <p:cond delay="0"/>
                                  </p:stCondLst>
                                  <p:childTnLst>
                                    <p:animEffect transition="out" filter="fade">
                                      <p:cBhvr>
                                        <p:cTn id="34" dur="500"/>
                                        <p:tgtEl>
                                          <p:spTgt spid="38"/>
                                        </p:tgtEl>
                                      </p:cBhvr>
                                    </p:animEffect>
                                    <p:set>
                                      <p:cBhvr>
                                        <p:cTn id="35" dur="1" fill="hold">
                                          <p:stCondLst>
                                            <p:cond delay="499"/>
                                          </p:stCondLst>
                                        </p:cTn>
                                        <p:tgtEl>
                                          <p:spTgt spid="3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9"/>
                                        </p:tgtEl>
                                      </p:cBhvr>
                                    </p:animEffect>
                                    <p:set>
                                      <p:cBhvr>
                                        <p:cTn id="38" dur="1" fill="hold">
                                          <p:stCondLst>
                                            <p:cond delay="499"/>
                                          </p:stCondLst>
                                        </p:cTn>
                                        <p:tgtEl>
                                          <p:spTgt spid="39"/>
                                        </p:tgtEl>
                                        <p:attrNameLst>
                                          <p:attrName>style.visibility</p:attrName>
                                        </p:attrNameLst>
                                      </p:cBhvr>
                                      <p:to>
                                        <p:strVal val="hidden"/>
                                      </p:to>
                                    </p:set>
                                  </p:childTnLst>
                                </p:cTn>
                              </p:par>
                              <p:par>
                                <p:cTn id="39" presetID="27" presetClass="emph" presetSubtype="0" repeatCount="2000" fill="remove" grpId="0" nodeType="withEffect">
                                  <p:stCondLst>
                                    <p:cond delay="0"/>
                                  </p:stCondLst>
                                  <p:childTnLst>
                                    <p:animClr clrSpc="rgb" dir="cw">
                                      <p:cBhvr override="childStyle">
                                        <p:cTn id="40" dur="250" autoRev="1" fill="remove"/>
                                        <p:tgtEl>
                                          <p:spTgt spid="7"/>
                                        </p:tgtEl>
                                        <p:attrNameLst>
                                          <p:attrName>style.color</p:attrName>
                                        </p:attrNameLst>
                                      </p:cBhvr>
                                      <p:to>
                                        <a:schemeClr val="bg1"/>
                                      </p:to>
                                    </p:animClr>
                                    <p:animClr clrSpc="rgb" dir="cw">
                                      <p:cBhvr>
                                        <p:cTn id="41" dur="250" autoRev="1" fill="remove"/>
                                        <p:tgtEl>
                                          <p:spTgt spid="7"/>
                                        </p:tgtEl>
                                        <p:attrNameLst>
                                          <p:attrName>fillcolor</p:attrName>
                                        </p:attrNameLst>
                                      </p:cBhvr>
                                      <p:to>
                                        <a:schemeClr val="bg1"/>
                                      </p:to>
                                    </p:animClr>
                                    <p:set>
                                      <p:cBhvr>
                                        <p:cTn id="42" dur="250" autoRev="1" fill="remove"/>
                                        <p:tgtEl>
                                          <p:spTgt spid="7"/>
                                        </p:tgtEl>
                                        <p:attrNameLst>
                                          <p:attrName>fill.type</p:attrName>
                                        </p:attrNameLst>
                                      </p:cBhvr>
                                      <p:to>
                                        <p:strVal val="solid"/>
                                      </p:to>
                                    </p:set>
                                    <p:set>
                                      <p:cBhvr>
                                        <p:cTn id="43" dur="250" autoRev="1" fill="remove"/>
                                        <p:tgtEl>
                                          <p:spTgt spid="7"/>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par>
                                <p:cTn id="55" presetID="10"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27" presetClass="emph" presetSubtype="0" repeatCount="2000" fill="remove" grpId="0" nodeType="withEffect">
                                  <p:stCondLst>
                                    <p:cond delay="0"/>
                                  </p:stCondLst>
                                  <p:childTnLst>
                                    <p:animClr clrSpc="rgb" dir="cw">
                                      <p:cBhvr override="childStyle">
                                        <p:cTn id="64" dur="250" autoRev="1" fill="remove"/>
                                        <p:tgtEl>
                                          <p:spTgt spid="9"/>
                                        </p:tgtEl>
                                        <p:attrNameLst>
                                          <p:attrName>style.color</p:attrName>
                                        </p:attrNameLst>
                                      </p:cBhvr>
                                      <p:to>
                                        <a:schemeClr val="bg1"/>
                                      </p:to>
                                    </p:animClr>
                                    <p:animClr clrSpc="rgb" dir="cw">
                                      <p:cBhvr>
                                        <p:cTn id="65" dur="250" autoRev="1" fill="remove"/>
                                        <p:tgtEl>
                                          <p:spTgt spid="9"/>
                                        </p:tgtEl>
                                        <p:attrNameLst>
                                          <p:attrName>fillcolor</p:attrName>
                                        </p:attrNameLst>
                                      </p:cBhvr>
                                      <p:to>
                                        <a:schemeClr val="bg1"/>
                                      </p:to>
                                    </p:animClr>
                                    <p:set>
                                      <p:cBhvr>
                                        <p:cTn id="66" dur="250" autoRev="1" fill="remove"/>
                                        <p:tgtEl>
                                          <p:spTgt spid="9"/>
                                        </p:tgtEl>
                                        <p:attrNameLst>
                                          <p:attrName>fill.type</p:attrName>
                                        </p:attrNameLst>
                                      </p:cBhvr>
                                      <p:to>
                                        <p:strVal val="solid"/>
                                      </p:to>
                                    </p:set>
                                    <p:set>
                                      <p:cBhvr>
                                        <p:cTn id="67" dur="250" autoRev="1" fill="remove"/>
                                        <p:tgtEl>
                                          <p:spTgt spid="9"/>
                                        </p:tgtEl>
                                        <p:attrNameLst>
                                          <p:attrName>fill.on</p:attrName>
                                        </p:attrNameLst>
                                      </p:cBhvr>
                                      <p:to>
                                        <p:strVal val="true"/>
                                      </p:to>
                                    </p:set>
                                  </p:childTnLst>
                                </p:cTn>
                              </p:par>
                              <p:par>
                                <p:cTn id="68" presetID="10" presetClass="exit" presetSubtype="0" fill="hold" grpId="1" nodeType="with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27" presetClass="emph" presetSubtype="0" repeatCount="2000" fill="remove" grpId="0" nodeType="withEffect">
                                  <p:stCondLst>
                                    <p:cond delay="0"/>
                                  </p:stCondLst>
                                  <p:childTnLst>
                                    <p:animClr clrSpc="rgb" dir="cw">
                                      <p:cBhvr override="childStyle">
                                        <p:cTn id="80" dur="250" autoRev="1" fill="remove"/>
                                        <p:tgtEl>
                                          <p:spTgt spid="10"/>
                                        </p:tgtEl>
                                        <p:attrNameLst>
                                          <p:attrName>style.color</p:attrName>
                                        </p:attrNameLst>
                                      </p:cBhvr>
                                      <p:to>
                                        <a:schemeClr val="bg1"/>
                                      </p:to>
                                    </p:animClr>
                                    <p:animClr clrSpc="rgb" dir="cw">
                                      <p:cBhvr>
                                        <p:cTn id="81" dur="250" autoRev="1" fill="remove"/>
                                        <p:tgtEl>
                                          <p:spTgt spid="10"/>
                                        </p:tgtEl>
                                        <p:attrNameLst>
                                          <p:attrName>fillcolor</p:attrName>
                                        </p:attrNameLst>
                                      </p:cBhvr>
                                      <p:to>
                                        <a:schemeClr val="bg1"/>
                                      </p:to>
                                    </p:animClr>
                                    <p:set>
                                      <p:cBhvr>
                                        <p:cTn id="82" dur="250" autoRev="1" fill="remove"/>
                                        <p:tgtEl>
                                          <p:spTgt spid="10"/>
                                        </p:tgtEl>
                                        <p:attrNameLst>
                                          <p:attrName>fill.type</p:attrName>
                                        </p:attrNameLst>
                                      </p:cBhvr>
                                      <p:to>
                                        <p:strVal val="solid"/>
                                      </p:to>
                                    </p:set>
                                    <p:set>
                                      <p:cBhvr>
                                        <p:cTn id="83" dur="250" autoRev="1" fill="remove"/>
                                        <p:tgtEl>
                                          <p:spTgt spid="10"/>
                                        </p:tgtEl>
                                        <p:attrNameLst>
                                          <p:attrName>fill.on</p:attrName>
                                        </p:attrNameLst>
                                      </p:cBhvr>
                                      <p:to>
                                        <p:strVal val="true"/>
                                      </p:to>
                                    </p:set>
                                  </p:childTnLst>
                                </p:cTn>
                              </p:par>
                              <p:par>
                                <p:cTn id="84" presetID="10" presetClass="exit" presetSubtype="0" fill="hold" grpId="1" nodeType="withEffect">
                                  <p:stCondLst>
                                    <p:cond delay="0"/>
                                  </p:stCondLst>
                                  <p:childTnLst>
                                    <p:animEffect transition="out" filter="fade">
                                      <p:cBhvr>
                                        <p:cTn id="85" dur="500"/>
                                        <p:tgtEl>
                                          <p:spTgt spid="43"/>
                                        </p:tgtEl>
                                      </p:cBhvr>
                                    </p:animEffect>
                                    <p:set>
                                      <p:cBhvr>
                                        <p:cTn id="86" dur="1" fill="hold">
                                          <p:stCondLst>
                                            <p:cond delay="499"/>
                                          </p:stCondLst>
                                        </p:cTn>
                                        <p:tgtEl>
                                          <p:spTgt spid="4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500"/>
                                        <p:tgtEl>
                                          <p:spTgt spid="66"/>
                                        </p:tgtEl>
                                      </p:cBhvr>
                                    </p:animEffect>
                                  </p:childTnLst>
                                </p:cTn>
                              </p:par>
                              <p:par>
                                <p:cTn id="95" presetID="10" presetClass="exit" presetSubtype="0" fill="hold" grpId="1" nodeType="withEffect">
                                  <p:stCondLst>
                                    <p:cond delay="0"/>
                                  </p:stCondLst>
                                  <p:childTnLst>
                                    <p:animEffect transition="out" filter="fade">
                                      <p:cBhvr>
                                        <p:cTn id="96" dur="500"/>
                                        <p:tgtEl>
                                          <p:spTgt spid="44"/>
                                        </p:tgtEl>
                                      </p:cBhvr>
                                    </p:animEffect>
                                    <p:set>
                                      <p:cBhvr>
                                        <p:cTn id="97"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36" grpId="0" animBg="1"/>
      <p:bldP spid="36" grpId="1" animBg="1"/>
      <p:bldP spid="37" grpId="0"/>
      <p:bldP spid="37" grpId="1"/>
      <p:bldP spid="38" grpId="0" animBg="1"/>
      <p:bldP spid="38" grpId="1" animBg="1"/>
      <p:bldP spid="39" grpId="0"/>
      <p:bldP spid="39" grpId="1"/>
      <p:bldP spid="40" grpId="0" animBg="1"/>
      <p:bldP spid="40" grpId="1" animBg="1"/>
      <p:bldP spid="41" grpId="0"/>
      <p:bldP spid="41" grpId="1"/>
      <p:bldP spid="43" grpId="0" animBg="1"/>
      <p:bldP spid="43" grpId="1" animBg="1"/>
      <p:bldP spid="44" grpId="0" animBg="1"/>
      <p:bldP spid="44" grpId="1" animBg="1"/>
      <p:bldP spid="52" grpId="0"/>
      <p:bldP spid="58" grpId="0"/>
      <p:bldP spid="65" grpId="0" animBg="1"/>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77DEB0-FEEA-C332-6F95-98E6A4784E65}"/>
              </a:ext>
            </a:extLst>
          </p:cNvPr>
          <p:cNvSpPr>
            <a:spLocks noGrp="1"/>
          </p:cNvSpPr>
          <p:nvPr>
            <p:ph type="title"/>
          </p:nvPr>
        </p:nvSpPr>
        <p:spPr/>
        <p:txBody>
          <a:bodyPr/>
          <a:lstStyle/>
          <a:p>
            <a:r>
              <a:rPr lang="en-US" altLang="zh-CN" dirty="0" err="1"/>
              <a:t>GeMM</a:t>
            </a:r>
            <a:r>
              <a:rPr lang="en-US" altLang="zh-CN" dirty="0"/>
              <a:t> Example: Software</a:t>
            </a:r>
            <a:endParaRPr lang="zh-CN" altLang="en-US" dirty="0"/>
          </a:p>
        </p:txBody>
      </p:sp>
      <p:sp>
        <p:nvSpPr>
          <p:cNvPr id="4" name="页脚占位符 3">
            <a:extLst>
              <a:ext uri="{FF2B5EF4-FFF2-40B4-BE49-F238E27FC236}">
                <a16:creationId xmlns:a16="http://schemas.microsoft.com/office/drawing/2014/main" id="{90CD4FF3-857D-1147-975F-4F3C1F321D8D}"/>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C8925530-EAC0-027F-EC55-9D5508AEE4AA}"/>
              </a:ext>
            </a:extLst>
          </p:cNvPr>
          <p:cNvSpPr>
            <a:spLocks noGrp="1"/>
          </p:cNvSpPr>
          <p:nvPr>
            <p:ph type="sldNum" sz="quarter" idx="12"/>
          </p:nvPr>
        </p:nvSpPr>
        <p:spPr/>
        <p:txBody>
          <a:bodyPr/>
          <a:lstStyle/>
          <a:p>
            <a:fld id="{B6F15528-21DE-4FAA-801E-634DDDAF4B2B}" type="slidenum">
              <a:rPr lang="en-US" smtClean="0"/>
              <a:pPr/>
              <a:t>32</a:t>
            </a:fld>
            <a:endParaRPr lang="en-US"/>
          </a:p>
        </p:txBody>
      </p:sp>
      <p:sp>
        <p:nvSpPr>
          <p:cNvPr id="15" name="文本框 14">
            <a:extLst>
              <a:ext uri="{FF2B5EF4-FFF2-40B4-BE49-F238E27FC236}">
                <a16:creationId xmlns:a16="http://schemas.microsoft.com/office/drawing/2014/main" id="{B94E750E-CD1D-BEFA-5B24-AD22571934B2}"/>
              </a:ext>
            </a:extLst>
          </p:cNvPr>
          <p:cNvSpPr txBox="1"/>
          <p:nvPr/>
        </p:nvSpPr>
        <p:spPr>
          <a:xfrm>
            <a:off x="1343472" y="5232339"/>
            <a:ext cx="4608512" cy="400110"/>
          </a:xfrm>
          <a:prstGeom prst="rect">
            <a:avLst/>
          </a:prstGeom>
          <a:noFill/>
        </p:spPr>
        <p:txBody>
          <a:bodyPr wrap="square" rtlCol="0">
            <a:spAutoFit/>
          </a:bodyPr>
          <a:lstStyle/>
          <a:p>
            <a:pPr algn="ctr"/>
            <a:r>
              <a:rPr lang="en-US" altLang="zh-CN" sz="2000" b="1" dirty="0" err="1"/>
              <a:t>GeMM</a:t>
            </a:r>
            <a:r>
              <a:rPr lang="en-US" altLang="zh-CN" sz="2000" b="1" dirty="0"/>
              <a:t> in C using three for-loops</a:t>
            </a:r>
            <a:endParaRPr lang="zh-CN" altLang="en-US" sz="2000" b="1" dirty="0"/>
          </a:p>
        </p:txBody>
      </p:sp>
      <p:pic>
        <p:nvPicPr>
          <p:cNvPr id="17" name="图片 16">
            <a:extLst>
              <a:ext uri="{FF2B5EF4-FFF2-40B4-BE49-F238E27FC236}">
                <a16:creationId xmlns:a16="http://schemas.microsoft.com/office/drawing/2014/main" id="{0D930F39-AC69-8BA6-1477-51E35E9EB3A5}"/>
              </a:ext>
            </a:extLst>
          </p:cNvPr>
          <p:cNvPicPr>
            <a:picLocks noChangeAspect="1"/>
          </p:cNvPicPr>
          <p:nvPr/>
        </p:nvPicPr>
        <p:blipFill>
          <a:blip r:embed="rId2"/>
          <a:stretch>
            <a:fillRect/>
          </a:stretch>
        </p:blipFill>
        <p:spPr>
          <a:xfrm>
            <a:off x="1238470" y="1889585"/>
            <a:ext cx="4431859" cy="3078830"/>
          </a:xfrm>
          <a:prstGeom prst="rect">
            <a:avLst/>
          </a:prstGeom>
        </p:spPr>
      </p:pic>
      <p:grpSp>
        <p:nvGrpSpPr>
          <p:cNvPr id="18" name="组合 17">
            <a:extLst>
              <a:ext uri="{FF2B5EF4-FFF2-40B4-BE49-F238E27FC236}">
                <a16:creationId xmlns:a16="http://schemas.microsoft.com/office/drawing/2014/main" id="{3C14DC9D-1BA3-66DA-3B4D-CDCB0EF6FE24}"/>
              </a:ext>
            </a:extLst>
          </p:cNvPr>
          <p:cNvGrpSpPr/>
          <p:nvPr/>
        </p:nvGrpSpPr>
        <p:grpSpPr>
          <a:xfrm>
            <a:off x="7025416" y="2095893"/>
            <a:ext cx="2435952" cy="2666213"/>
            <a:chOff x="854334" y="1124267"/>
            <a:chExt cx="3388670" cy="3708989"/>
          </a:xfrm>
        </p:grpSpPr>
        <p:sp>
          <p:nvSpPr>
            <p:cNvPr id="19" name="矩形 18">
              <a:extLst>
                <a:ext uri="{FF2B5EF4-FFF2-40B4-BE49-F238E27FC236}">
                  <a16:creationId xmlns:a16="http://schemas.microsoft.com/office/drawing/2014/main" id="{FC64959F-8879-E307-24D3-B8A71E89A8CD}"/>
                </a:ext>
              </a:extLst>
            </p:cNvPr>
            <p:cNvSpPr/>
            <p:nvPr/>
          </p:nvSpPr>
          <p:spPr>
            <a:xfrm>
              <a:off x="3516208"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A1EA9819-BE81-3694-6A4A-7FD8889836F3}"/>
                </a:ext>
              </a:extLst>
            </p:cNvPr>
            <p:cNvSpPr/>
            <p:nvPr/>
          </p:nvSpPr>
          <p:spPr>
            <a:xfrm>
              <a:off x="3260822" y="3722117"/>
              <a:ext cx="216024"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E1EA65C3-1724-E49C-7A09-4D5B8A3313F5}"/>
                </a:ext>
              </a:extLst>
            </p:cNvPr>
            <p:cNvSpPr/>
            <p:nvPr/>
          </p:nvSpPr>
          <p:spPr>
            <a:xfrm>
              <a:off x="4026980"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EB72C26A-372E-77C9-6A8E-40B637D5E367}"/>
                </a:ext>
              </a:extLst>
            </p:cNvPr>
            <p:cNvSpPr/>
            <p:nvPr/>
          </p:nvSpPr>
          <p:spPr>
            <a:xfrm>
              <a:off x="3771594"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6215E661-6413-94E2-3973-8E25A423CCD1}"/>
                </a:ext>
              </a:extLst>
            </p:cNvPr>
            <p:cNvSpPr/>
            <p:nvPr/>
          </p:nvSpPr>
          <p:spPr>
            <a:xfrm>
              <a:off x="3516208"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85609045-C78C-90D1-DCE6-D304E62C8AA2}"/>
                </a:ext>
              </a:extLst>
            </p:cNvPr>
            <p:cNvSpPr/>
            <p:nvPr/>
          </p:nvSpPr>
          <p:spPr>
            <a:xfrm>
              <a:off x="3260822"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B8A4FDE6-6BF9-2C84-AFE9-0ACFADB556BC}"/>
                </a:ext>
              </a:extLst>
            </p:cNvPr>
            <p:cNvSpPr/>
            <p:nvPr/>
          </p:nvSpPr>
          <p:spPr>
            <a:xfrm>
              <a:off x="402698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2BA318C3-AC16-7C3D-0590-BCE61F08BE46}"/>
                </a:ext>
              </a:extLst>
            </p:cNvPr>
            <p:cNvSpPr/>
            <p:nvPr/>
          </p:nvSpPr>
          <p:spPr>
            <a:xfrm>
              <a:off x="377159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8802F980-209D-EA91-4914-BDBFB77FE54A}"/>
                </a:ext>
              </a:extLst>
            </p:cNvPr>
            <p:cNvSpPr/>
            <p:nvPr/>
          </p:nvSpPr>
          <p:spPr>
            <a:xfrm>
              <a:off x="3516208"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BEFAC564-F060-AC34-0761-63991F0C624A}"/>
                </a:ext>
              </a:extLst>
            </p:cNvPr>
            <p:cNvSpPr/>
            <p:nvPr/>
          </p:nvSpPr>
          <p:spPr>
            <a:xfrm>
              <a:off x="3260822"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BF4319A8-2F52-CF00-22FE-35D2C0A3788B}"/>
                </a:ext>
              </a:extLst>
            </p:cNvPr>
            <p:cNvSpPr/>
            <p:nvPr/>
          </p:nvSpPr>
          <p:spPr>
            <a:xfrm>
              <a:off x="402698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7CB9F7FC-052B-596E-80C3-9F112BFEAE85}"/>
                </a:ext>
              </a:extLst>
            </p:cNvPr>
            <p:cNvSpPr/>
            <p:nvPr/>
          </p:nvSpPr>
          <p:spPr>
            <a:xfrm>
              <a:off x="377159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C33F44BB-8D9C-2598-61C2-0E381FBD5070}"/>
                </a:ext>
              </a:extLst>
            </p:cNvPr>
            <p:cNvSpPr/>
            <p:nvPr/>
          </p:nvSpPr>
          <p:spPr>
            <a:xfrm>
              <a:off x="3516208"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453A65B1-FBF3-4801-F0CE-DFB5B4DC5798}"/>
                </a:ext>
              </a:extLst>
            </p:cNvPr>
            <p:cNvSpPr/>
            <p:nvPr/>
          </p:nvSpPr>
          <p:spPr>
            <a:xfrm>
              <a:off x="3260822"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C4C43DA0-6582-AC2F-34AB-7E34C3B22283}"/>
                </a:ext>
              </a:extLst>
            </p:cNvPr>
            <p:cNvSpPr/>
            <p:nvPr/>
          </p:nvSpPr>
          <p:spPr>
            <a:xfrm>
              <a:off x="402698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3DD847F5-3D92-D25D-F599-13F333F68841}"/>
                </a:ext>
              </a:extLst>
            </p:cNvPr>
            <p:cNvSpPr/>
            <p:nvPr/>
          </p:nvSpPr>
          <p:spPr>
            <a:xfrm>
              <a:off x="377159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A498AB5E-C6DE-2C99-919C-8CB61367994B}"/>
                </a:ext>
              </a:extLst>
            </p:cNvPr>
            <p:cNvSpPr/>
            <p:nvPr/>
          </p:nvSpPr>
          <p:spPr>
            <a:xfrm>
              <a:off x="3516208"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D986B4C4-9F59-5CB3-67BD-88622D1BAE16}"/>
                </a:ext>
              </a:extLst>
            </p:cNvPr>
            <p:cNvSpPr/>
            <p:nvPr/>
          </p:nvSpPr>
          <p:spPr>
            <a:xfrm>
              <a:off x="3260822" y="1124267"/>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24A267A7-7E43-A43B-0C07-546BC0873E14}"/>
                </a:ext>
              </a:extLst>
            </p:cNvPr>
            <p:cNvSpPr/>
            <p:nvPr/>
          </p:nvSpPr>
          <p:spPr>
            <a:xfrm>
              <a:off x="4026980"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7BE09173-53F1-F2AB-3743-EA8997D3F8EE}"/>
                </a:ext>
              </a:extLst>
            </p:cNvPr>
            <p:cNvSpPr/>
            <p:nvPr/>
          </p:nvSpPr>
          <p:spPr>
            <a:xfrm>
              <a:off x="3771594"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C1B4B351-4F3A-18C2-1CC9-F1F54BA3E5E4}"/>
                </a:ext>
              </a:extLst>
            </p:cNvPr>
            <p:cNvSpPr/>
            <p:nvPr/>
          </p:nvSpPr>
          <p:spPr>
            <a:xfrm>
              <a:off x="3516208"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D33D4A5A-DA91-B177-AD0A-A01A1CC931D7}"/>
                </a:ext>
              </a:extLst>
            </p:cNvPr>
            <p:cNvSpPr/>
            <p:nvPr/>
          </p:nvSpPr>
          <p:spPr>
            <a:xfrm>
              <a:off x="3260822" y="1412299"/>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30853035-3522-9F62-622E-32A255DE12E4}"/>
                </a:ext>
              </a:extLst>
            </p:cNvPr>
            <p:cNvSpPr/>
            <p:nvPr/>
          </p:nvSpPr>
          <p:spPr>
            <a:xfrm>
              <a:off x="4026980"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9082D009-A9CE-E5D0-59D4-07DC84162E3F}"/>
                </a:ext>
              </a:extLst>
            </p:cNvPr>
            <p:cNvSpPr/>
            <p:nvPr/>
          </p:nvSpPr>
          <p:spPr>
            <a:xfrm>
              <a:off x="3771594"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D2AEC695-F7B9-116F-B49C-C196D97073A1}"/>
                </a:ext>
              </a:extLst>
            </p:cNvPr>
            <p:cNvSpPr/>
            <p:nvPr/>
          </p:nvSpPr>
          <p:spPr>
            <a:xfrm>
              <a:off x="3516208"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DFA8211F-7F85-30B3-CB11-4A6E98F781C3}"/>
                </a:ext>
              </a:extLst>
            </p:cNvPr>
            <p:cNvSpPr/>
            <p:nvPr/>
          </p:nvSpPr>
          <p:spPr>
            <a:xfrm>
              <a:off x="3260822" y="1717688"/>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9B258979-6705-86A1-E930-F203485C60D6}"/>
                </a:ext>
              </a:extLst>
            </p:cNvPr>
            <p:cNvSpPr/>
            <p:nvPr/>
          </p:nvSpPr>
          <p:spPr>
            <a:xfrm>
              <a:off x="4026980"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9849E5B2-B62D-02C3-FCF2-2241245A4688}"/>
                </a:ext>
              </a:extLst>
            </p:cNvPr>
            <p:cNvSpPr/>
            <p:nvPr/>
          </p:nvSpPr>
          <p:spPr>
            <a:xfrm>
              <a:off x="3771594"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9CEDA945-551E-120D-086E-BD8B49A95B0A}"/>
                </a:ext>
              </a:extLst>
            </p:cNvPr>
            <p:cNvSpPr/>
            <p:nvPr/>
          </p:nvSpPr>
          <p:spPr>
            <a:xfrm>
              <a:off x="3516208"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1636FA98-00C3-D18F-35BC-D8F58E0742BB}"/>
                </a:ext>
              </a:extLst>
            </p:cNvPr>
            <p:cNvSpPr/>
            <p:nvPr/>
          </p:nvSpPr>
          <p:spPr>
            <a:xfrm>
              <a:off x="3260822" y="2019382"/>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679949CD-2943-C883-98C7-45D2BE4BA280}"/>
                </a:ext>
              </a:extLst>
            </p:cNvPr>
            <p:cNvSpPr/>
            <p:nvPr/>
          </p:nvSpPr>
          <p:spPr>
            <a:xfrm>
              <a:off x="4026980"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11E90A80-BEED-FD90-073E-705D4EFCF8C3}"/>
                </a:ext>
              </a:extLst>
            </p:cNvPr>
            <p:cNvSpPr/>
            <p:nvPr/>
          </p:nvSpPr>
          <p:spPr>
            <a:xfrm>
              <a:off x="3771594"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92260DBB-F9AA-36CD-288A-002DE3D61009}"/>
                </a:ext>
              </a:extLst>
            </p:cNvPr>
            <p:cNvSpPr/>
            <p:nvPr/>
          </p:nvSpPr>
          <p:spPr>
            <a:xfrm>
              <a:off x="3516208"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08100FE0-093D-BB3F-8B35-3F0F03FA07A7}"/>
                </a:ext>
              </a:extLst>
            </p:cNvPr>
            <p:cNvSpPr/>
            <p:nvPr/>
          </p:nvSpPr>
          <p:spPr>
            <a:xfrm>
              <a:off x="3260822" y="2312299"/>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220CB929-A6D2-EB50-5862-BD4EF7C88D60}"/>
                </a:ext>
              </a:extLst>
            </p:cNvPr>
            <p:cNvSpPr/>
            <p:nvPr/>
          </p:nvSpPr>
          <p:spPr>
            <a:xfrm>
              <a:off x="4026980"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21384724-1BDD-E291-C2C7-31307323B427}"/>
                </a:ext>
              </a:extLst>
            </p:cNvPr>
            <p:cNvSpPr/>
            <p:nvPr/>
          </p:nvSpPr>
          <p:spPr>
            <a:xfrm>
              <a:off x="3771594"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7231CF02-18AC-42DA-DBC2-49873E460A78}"/>
                </a:ext>
              </a:extLst>
            </p:cNvPr>
            <p:cNvSpPr/>
            <p:nvPr/>
          </p:nvSpPr>
          <p:spPr>
            <a:xfrm>
              <a:off x="3516208"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1F8D6CCF-B1FC-61E2-7E4F-2E8A27D990F0}"/>
                </a:ext>
              </a:extLst>
            </p:cNvPr>
            <p:cNvSpPr/>
            <p:nvPr/>
          </p:nvSpPr>
          <p:spPr>
            <a:xfrm>
              <a:off x="3260822" y="2600331"/>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CC2839A3-0EA4-7F8A-6B44-77766300568F}"/>
                </a:ext>
              </a:extLst>
            </p:cNvPr>
            <p:cNvSpPr/>
            <p:nvPr/>
          </p:nvSpPr>
          <p:spPr>
            <a:xfrm>
              <a:off x="4026980"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E15FFE36-0FA4-BB45-5F09-7E25A8552144}"/>
                </a:ext>
              </a:extLst>
            </p:cNvPr>
            <p:cNvSpPr/>
            <p:nvPr/>
          </p:nvSpPr>
          <p:spPr>
            <a:xfrm>
              <a:off x="3771594"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AA96C540-C654-304C-1A44-744CC612E90A}"/>
                </a:ext>
              </a:extLst>
            </p:cNvPr>
            <p:cNvSpPr/>
            <p:nvPr/>
          </p:nvSpPr>
          <p:spPr>
            <a:xfrm>
              <a:off x="3516208"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1345D3CA-FC8C-9FB8-D48A-13133B78375E}"/>
                </a:ext>
              </a:extLst>
            </p:cNvPr>
            <p:cNvSpPr/>
            <p:nvPr/>
          </p:nvSpPr>
          <p:spPr>
            <a:xfrm>
              <a:off x="3260822" y="2905720"/>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0EC860EB-FE98-37F9-67F2-2F0A468A3D82}"/>
                </a:ext>
              </a:extLst>
            </p:cNvPr>
            <p:cNvSpPr/>
            <p:nvPr/>
          </p:nvSpPr>
          <p:spPr>
            <a:xfrm>
              <a:off x="4026980"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EB9C9D97-7CA7-45B3-A542-C2C0FC2F482C}"/>
                </a:ext>
              </a:extLst>
            </p:cNvPr>
            <p:cNvSpPr/>
            <p:nvPr/>
          </p:nvSpPr>
          <p:spPr>
            <a:xfrm>
              <a:off x="3771594"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id="{4101BCD4-5BC6-D00C-F5C7-6C0069FBCD96}"/>
                </a:ext>
              </a:extLst>
            </p:cNvPr>
            <p:cNvSpPr/>
            <p:nvPr/>
          </p:nvSpPr>
          <p:spPr>
            <a:xfrm>
              <a:off x="3516208"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7940B178-6D71-B589-A051-7D8F9E35B86C}"/>
                </a:ext>
              </a:extLst>
            </p:cNvPr>
            <p:cNvSpPr/>
            <p:nvPr/>
          </p:nvSpPr>
          <p:spPr>
            <a:xfrm>
              <a:off x="3260822" y="3207414"/>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23BB724B-7657-E159-1060-73E3A00A136D}"/>
                </a:ext>
              </a:extLst>
            </p:cNvPr>
            <p:cNvSpPr/>
            <p:nvPr/>
          </p:nvSpPr>
          <p:spPr>
            <a:xfrm>
              <a:off x="4026980"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97DB131B-8A66-9024-B0B9-F65917E69196}"/>
                </a:ext>
              </a:extLst>
            </p:cNvPr>
            <p:cNvSpPr/>
            <p:nvPr/>
          </p:nvSpPr>
          <p:spPr>
            <a:xfrm>
              <a:off x="3771594"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EB0C5BF1-2ED8-DF53-F9B4-3F1F24ED9195}"/>
                </a:ext>
              </a:extLst>
            </p:cNvPr>
            <p:cNvSpPr/>
            <p:nvPr/>
          </p:nvSpPr>
          <p:spPr>
            <a:xfrm>
              <a:off x="1109720"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DBE0C19C-1DD8-C1E2-09E3-8C0C5EE3CAF7}"/>
                </a:ext>
              </a:extLst>
            </p:cNvPr>
            <p:cNvSpPr/>
            <p:nvPr/>
          </p:nvSpPr>
          <p:spPr>
            <a:xfrm>
              <a:off x="854334"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BE2AFB5B-C71D-A03A-FC84-385D5C039954}"/>
                </a:ext>
              </a:extLst>
            </p:cNvPr>
            <p:cNvSpPr/>
            <p:nvPr/>
          </p:nvSpPr>
          <p:spPr>
            <a:xfrm>
              <a:off x="1620492"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FEECD8C3-94DC-2602-6AF8-EE36C7D656A0}"/>
                </a:ext>
              </a:extLst>
            </p:cNvPr>
            <p:cNvSpPr/>
            <p:nvPr/>
          </p:nvSpPr>
          <p:spPr>
            <a:xfrm>
              <a:off x="1365106"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FD3EC68D-297C-2471-9650-2D6A066AECA7}"/>
                </a:ext>
              </a:extLst>
            </p:cNvPr>
            <p:cNvSpPr/>
            <p:nvPr/>
          </p:nvSpPr>
          <p:spPr>
            <a:xfrm>
              <a:off x="2131264"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D93EE36B-5F68-52DF-3C6A-30665E5F11A0}"/>
                </a:ext>
              </a:extLst>
            </p:cNvPr>
            <p:cNvSpPr/>
            <p:nvPr/>
          </p:nvSpPr>
          <p:spPr>
            <a:xfrm>
              <a:off x="1875878"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38AAFCED-25FC-E7CB-8A13-E876DB82C39B}"/>
                </a:ext>
              </a:extLst>
            </p:cNvPr>
            <p:cNvSpPr/>
            <p:nvPr/>
          </p:nvSpPr>
          <p:spPr>
            <a:xfrm>
              <a:off x="2642037"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6BD6C3D8-ED85-26E4-18A3-06DAF2B30CF5}"/>
                </a:ext>
              </a:extLst>
            </p:cNvPr>
            <p:cNvSpPr/>
            <p:nvPr/>
          </p:nvSpPr>
          <p:spPr>
            <a:xfrm>
              <a:off x="2386650"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1292A88D-9D52-764A-8CD4-C18DD8A45BDA}"/>
                </a:ext>
              </a:extLst>
            </p:cNvPr>
            <p:cNvSpPr/>
            <p:nvPr/>
          </p:nvSpPr>
          <p:spPr>
            <a:xfrm>
              <a:off x="110972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850842DD-C48E-185B-9F96-140649E46E8A}"/>
                </a:ext>
              </a:extLst>
            </p:cNvPr>
            <p:cNvSpPr/>
            <p:nvPr/>
          </p:nvSpPr>
          <p:spPr>
            <a:xfrm>
              <a:off x="85433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F7A5666E-572E-6428-1EAA-28EA0582C0DD}"/>
                </a:ext>
              </a:extLst>
            </p:cNvPr>
            <p:cNvSpPr/>
            <p:nvPr/>
          </p:nvSpPr>
          <p:spPr>
            <a:xfrm>
              <a:off x="1620492"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9A7DD6F7-0865-BD94-931B-72FABD7D3AE9}"/>
                </a:ext>
              </a:extLst>
            </p:cNvPr>
            <p:cNvSpPr/>
            <p:nvPr/>
          </p:nvSpPr>
          <p:spPr>
            <a:xfrm>
              <a:off x="1365106"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9DB1CA5F-5863-6C5C-1BBD-487AFC63B929}"/>
                </a:ext>
              </a:extLst>
            </p:cNvPr>
            <p:cNvSpPr/>
            <p:nvPr/>
          </p:nvSpPr>
          <p:spPr>
            <a:xfrm>
              <a:off x="213126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15E8ABA3-343F-4615-D30A-470AD9459659}"/>
                </a:ext>
              </a:extLst>
            </p:cNvPr>
            <p:cNvSpPr/>
            <p:nvPr/>
          </p:nvSpPr>
          <p:spPr>
            <a:xfrm>
              <a:off x="1875878"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09E9D966-90DD-2DE3-A520-A92C36D132A6}"/>
                </a:ext>
              </a:extLst>
            </p:cNvPr>
            <p:cNvSpPr/>
            <p:nvPr/>
          </p:nvSpPr>
          <p:spPr>
            <a:xfrm>
              <a:off x="2642037"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5651342D-0A4A-46FE-95BF-D573225A879C}"/>
                </a:ext>
              </a:extLst>
            </p:cNvPr>
            <p:cNvSpPr/>
            <p:nvPr/>
          </p:nvSpPr>
          <p:spPr>
            <a:xfrm>
              <a:off x="238665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66C967CF-4E40-0E53-C5BF-0C80C98F14A8}"/>
                </a:ext>
              </a:extLst>
            </p:cNvPr>
            <p:cNvSpPr/>
            <p:nvPr/>
          </p:nvSpPr>
          <p:spPr>
            <a:xfrm>
              <a:off x="110972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id="{7BB1A216-54BD-FB36-9CC1-4456C2300E0E}"/>
                </a:ext>
              </a:extLst>
            </p:cNvPr>
            <p:cNvSpPr/>
            <p:nvPr/>
          </p:nvSpPr>
          <p:spPr>
            <a:xfrm>
              <a:off x="85433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648FF9FD-5565-ABC5-03C4-1FAD677E9DB6}"/>
                </a:ext>
              </a:extLst>
            </p:cNvPr>
            <p:cNvSpPr/>
            <p:nvPr/>
          </p:nvSpPr>
          <p:spPr>
            <a:xfrm>
              <a:off x="1620492"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A23AD693-D592-1A03-DDD1-DFADCF7F625E}"/>
                </a:ext>
              </a:extLst>
            </p:cNvPr>
            <p:cNvSpPr/>
            <p:nvPr/>
          </p:nvSpPr>
          <p:spPr>
            <a:xfrm>
              <a:off x="1365106"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39D5A651-1012-41C9-E6B9-AA264812A7D2}"/>
                </a:ext>
              </a:extLst>
            </p:cNvPr>
            <p:cNvSpPr/>
            <p:nvPr/>
          </p:nvSpPr>
          <p:spPr>
            <a:xfrm>
              <a:off x="213126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id="{1D602414-0A48-21DE-E349-AFDD72E395FB}"/>
                </a:ext>
              </a:extLst>
            </p:cNvPr>
            <p:cNvSpPr/>
            <p:nvPr/>
          </p:nvSpPr>
          <p:spPr>
            <a:xfrm>
              <a:off x="1875878"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a:extLst>
                <a:ext uri="{FF2B5EF4-FFF2-40B4-BE49-F238E27FC236}">
                  <a16:creationId xmlns:a16="http://schemas.microsoft.com/office/drawing/2014/main" id="{B7C3A9D3-4211-D9B5-712C-47381BF85175}"/>
                </a:ext>
              </a:extLst>
            </p:cNvPr>
            <p:cNvSpPr/>
            <p:nvPr/>
          </p:nvSpPr>
          <p:spPr>
            <a:xfrm>
              <a:off x="2642037"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id="{58793505-A02C-C14D-5782-94383CA8F044}"/>
                </a:ext>
              </a:extLst>
            </p:cNvPr>
            <p:cNvSpPr/>
            <p:nvPr/>
          </p:nvSpPr>
          <p:spPr>
            <a:xfrm>
              <a:off x="238665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id="{181FBADE-CA8E-8277-B230-1E9FCFD6B5A1}"/>
                </a:ext>
              </a:extLst>
            </p:cNvPr>
            <p:cNvSpPr/>
            <p:nvPr/>
          </p:nvSpPr>
          <p:spPr>
            <a:xfrm>
              <a:off x="110972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B74A9BCF-CE6C-382B-A096-2A0BA37B20A4}"/>
                </a:ext>
              </a:extLst>
            </p:cNvPr>
            <p:cNvSpPr/>
            <p:nvPr/>
          </p:nvSpPr>
          <p:spPr>
            <a:xfrm>
              <a:off x="85433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id="{2FEA74CD-B571-DFAE-349B-999CBE6F07F3}"/>
                </a:ext>
              </a:extLst>
            </p:cNvPr>
            <p:cNvSpPr/>
            <p:nvPr/>
          </p:nvSpPr>
          <p:spPr>
            <a:xfrm>
              <a:off x="1620492"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a:extLst>
                <a:ext uri="{FF2B5EF4-FFF2-40B4-BE49-F238E27FC236}">
                  <a16:creationId xmlns:a16="http://schemas.microsoft.com/office/drawing/2014/main" id="{29B3A4CE-1AB5-537B-E929-1AB8ED09C971}"/>
                </a:ext>
              </a:extLst>
            </p:cNvPr>
            <p:cNvSpPr/>
            <p:nvPr/>
          </p:nvSpPr>
          <p:spPr>
            <a:xfrm>
              <a:off x="1365106"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a:extLst>
                <a:ext uri="{FF2B5EF4-FFF2-40B4-BE49-F238E27FC236}">
                  <a16:creationId xmlns:a16="http://schemas.microsoft.com/office/drawing/2014/main" id="{7B7199F4-43E1-8B22-7FC2-243C447F14AD}"/>
                </a:ext>
              </a:extLst>
            </p:cNvPr>
            <p:cNvSpPr/>
            <p:nvPr/>
          </p:nvSpPr>
          <p:spPr>
            <a:xfrm>
              <a:off x="213126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a:extLst>
                <a:ext uri="{FF2B5EF4-FFF2-40B4-BE49-F238E27FC236}">
                  <a16:creationId xmlns:a16="http://schemas.microsoft.com/office/drawing/2014/main" id="{30DF427D-65EF-C1B9-4E35-63C90C3E1C31}"/>
                </a:ext>
              </a:extLst>
            </p:cNvPr>
            <p:cNvSpPr/>
            <p:nvPr/>
          </p:nvSpPr>
          <p:spPr>
            <a:xfrm>
              <a:off x="1875878"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a:extLst>
                <a:ext uri="{FF2B5EF4-FFF2-40B4-BE49-F238E27FC236}">
                  <a16:creationId xmlns:a16="http://schemas.microsoft.com/office/drawing/2014/main" id="{E8268CC1-9DEC-4736-F4F1-B5A483F6435A}"/>
                </a:ext>
              </a:extLst>
            </p:cNvPr>
            <p:cNvSpPr/>
            <p:nvPr/>
          </p:nvSpPr>
          <p:spPr>
            <a:xfrm>
              <a:off x="2642037"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a:extLst>
                <a:ext uri="{FF2B5EF4-FFF2-40B4-BE49-F238E27FC236}">
                  <a16:creationId xmlns:a16="http://schemas.microsoft.com/office/drawing/2014/main" id="{7C941BC9-0265-FF81-554C-335842452B5A}"/>
                </a:ext>
              </a:extLst>
            </p:cNvPr>
            <p:cNvSpPr/>
            <p:nvPr/>
          </p:nvSpPr>
          <p:spPr>
            <a:xfrm>
              <a:off x="238665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文本框 98">
            <a:extLst>
              <a:ext uri="{FF2B5EF4-FFF2-40B4-BE49-F238E27FC236}">
                <a16:creationId xmlns:a16="http://schemas.microsoft.com/office/drawing/2014/main" id="{AF9892D4-B3A2-0BE5-D5B3-8AE0D1B09167}"/>
              </a:ext>
            </a:extLst>
          </p:cNvPr>
          <p:cNvSpPr txBox="1"/>
          <p:nvPr/>
        </p:nvSpPr>
        <p:spPr>
          <a:xfrm>
            <a:off x="8976320" y="4077072"/>
            <a:ext cx="266621" cy="523220"/>
          </a:xfrm>
          <a:prstGeom prst="rect">
            <a:avLst/>
          </a:prstGeom>
          <a:noFill/>
        </p:spPr>
        <p:txBody>
          <a:bodyPr wrap="square" rtlCol="0">
            <a:spAutoFit/>
          </a:bodyPr>
          <a:lstStyle/>
          <a:p>
            <a:pPr algn="ctr"/>
            <a:r>
              <a:rPr lang="en-US" altLang="zh-CN" sz="2800" b="1" dirty="0"/>
              <a:t>C</a:t>
            </a:r>
            <a:endParaRPr lang="zh-CN" altLang="en-US" sz="2800" b="1" dirty="0"/>
          </a:p>
        </p:txBody>
      </p:sp>
      <p:sp>
        <p:nvSpPr>
          <p:cNvPr id="100" name="文本框 99">
            <a:extLst>
              <a:ext uri="{FF2B5EF4-FFF2-40B4-BE49-F238E27FC236}">
                <a16:creationId xmlns:a16="http://schemas.microsoft.com/office/drawing/2014/main" id="{9D2629B2-46AA-1A9B-71BC-D31558420C7F}"/>
              </a:ext>
            </a:extLst>
          </p:cNvPr>
          <p:cNvSpPr txBox="1"/>
          <p:nvPr/>
        </p:nvSpPr>
        <p:spPr>
          <a:xfrm>
            <a:off x="8976320" y="2663334"/>
            <a:ext cx="266621" cy="523220"/>
          </a:xfrm>
          <a:prstGeom prst="rect">
            <a:avLst/>
          </a:prstGeom>
          <a:noFill/>
        </p:spPr>
        <p:txBody>
          <a:bodyPr wrap="square" rtlCol="0">
            <a:spAutoFit/>
          </a:bodyPr>
          <a:lstStyle/>
          <a:p>
            <a:pPr algn="ctr"/>
            <a:r>
              <a:rPr lang="en-US" altLang="zh-CN" sz="2800" b="1" dirty="0"/>
              <a:t>A</a:t>
            </a:r>
            <a:endParaRPr lang="zh-CN" altLang="en-US" sz="2800" b="1" dirty="0"/>
          </a:p>
        </p:txBody>
      </p:sp>
      <p:sp>
        <p:nvSpPr>
          <p:cNvPr id="101" name="文本框 100">
            <a:extLst>
              <a:ext uri="{FF2B5EF4-FFF2-40B4-BE49-F238E27FC236}">
                <a16:creationId xmlns:a16="http://schemas.microsoft.com/office/drawing/2014/main" id="{F2B64D69-F55B-4C0B-28EC-D6B6D006C1D1}"/>
              </a:ext>
            </a:extLst>
          </p:cNvPr>
          <p:cNvSpPr txBox="1"/>
          <p:nvPr/>
        </p:nvSpPr>
        <p:spPr>
          <a:xfrm>
            <a:off x="7608168" y="4080155"/>
            <a:ext cx="266621" cy="523220"/>
          </a:xfrm>
          <a:prstGeom prst="rect">
            <a:avLst/>
          </a:prstGeom>
          <a:noFill/>
        </p:spPr>
        <p:txBody>
          <a:bodyPr wrap="square" rtlCol="0">
            <a:spAutoFit/>
          </a:bodyPr>
          <a:lstStyle/>
          <a:p>
            <a:pPr algn="ctr"/>
            <a:r>
              <a:rPr lang="en-US" altLang="zh-CN" sz="2800" b="1" dirty="0"/>
              <a:t>B</a:t>
            </a:r>
            <a:endParaRPr lang="zh-CN" altLang="en-US" sz="2800" b="1" dirty="0"/>
          </a:p>
        </p:txBody>
      </p:sp>
      <p:sp>
        <p:nvSpPr>
          <p:cNvPr id="102" name="左大括号 101">
            <a:extLst>
              <a:ext uri="{FF2B5EF4-FFF2-40B4-BE49-F238E27FC236}">
                <a16:creationId xmlns:a16="http://schemas.microsoft.com/office/drawing/2014/main" id="{FA4CD9C6-272F-AB16-0CE4-302FFEB1FEF8}"/>
              </a:ext>
            </a:extLst>
          </p:cNvPr>
          <p:cNvSpPr/>
          <p:nvPr/>
        </p:nvSpPr>
        <p:spPr>
          <a:xfrm>
            <a:off x="8472264" y="2060848"/>
            <a:ext cx="144016" cy="1728192"/>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 name="左大括号 102">
            <a:extLst>
              <a:ext uri="{FF2B5EF4-FFF2-40B4-BE49-F238E27FC236}">
                <a16:creationId xmlns:a16="http://schemas.microsoft.com/office/drawing/2014/main" id="{980DE8E2-0D6C-7AF0-A764-B173BB36E8E5}"/>
              </a:ext>
            </a:extLst>
          </p:cNvPr>
          <p:cNvSpPr/>
          <p:nvPr/>
        </p:nvSpPr>
        <p:spPr>
          <a:xfrm rot="5400000">
            <a:off x="7608168" y="2996952"/>
            <a:ext cx="144016" cy="1728192"/>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 name="文本框 103">
            <a:extLst>
              <a:ext uri="{FF2B5EF4-FFF2-40B4-BE49-F238E27FC236}">
                <a16:creationId xmlns:a16="http://schemas.microsoft.com/office/drawing/2014/main" id="{8584FF36-BA65-7AC0-5D4D-98DFCCF57AEA}"/>
              </a:ext>
            </a:extLst>
          </p:cNvPr>
          <p:cNvSpPr txBox="1"/>
          <p:nvPr/>
        </p:nvSpPr>
        <p:spPr>
          <a:xfrm>
            <a:off x="8158934" y="2740278"/>
            <a:ext cx="266621" cy="369332"/>
          </a:xfrm>
          <a:prstGeom prst="rect">
            <a:avLst/>
          </a:prstGeom>
          <a:noFill/>
        </p:spPr>
        <p:txBody>
          <a:bodyPr wrap="square" rtlCol="0">
            <a:spAutoFit/>
          </a:bodyPr>
          <a:lstStyle/>
          <a:p>
            <a:r>
              <a:rPr lang="en-US" altLang="zh-CN" dirty="0"/>
              <a:t>k</a:t>
            </a:r>
            <a:endParaRPr lang="zh-CN" altLang="en-US" dirty="0"/>
          </a:p>
        </p:txBody>
      </p:sp>
      <p:sp>
        <p:nvSpPr>
          <p:cNvPr id="105" name="文本框 104">
            <a:extLst>
              <a:ext uri="{FF2B5EF4-FFF2-40B4-BE49-F238E27FC236}">
                <a16:creationId xmlns:a16="http://schemas.microsoft.com/office/drawing/2014/main" id="{4167ED18-37A3-0F2E-3519-6F7E805B517F}"/>
              </a:ext>
            </a:extLst>
          </p:cNvPr>
          <p:cNvSpPr txBox="1"/>
          <p:nvPr/>
        </p:nvSpPr>
        <p:spPr>
          <a:xfrm>
            <a:off x="7546865" y="3421812"/>
            <a:ext cx="266621" cy="369332"/>
          </a:xfrm>
          <a:prstGeom prst="rect">
            <a:avLst/>
          </a:prstGeom>
          <a:noFill/>
        </p:spPr>
        <p:txBody>
          <a:bodyPr wrap="square" rtlCol="0">
            <a:spAutoFit/>
          </a:bodyPr>
          <a:lstStyle/>
          <a:p>
            <a:r>
              <a:rPr lang="en-US" altLang="zh-CN" dirty="0"/>
              <a:t>k</a:t>
            </a:r>
            <a:endParaRPr lang="zh-CN" altLang="en-US" dirty="0"/>
          </a:p>
        </p:txBody>
      </p:sp>
      <p:sp>
        <p:nvSpPr>
          <p:cNvPr id="106" name="左大括号 105">
            <a:extLst>
              <a:ext uri="{FF2B5EF4-FFF2-40B4-BE49-F238E27FC236}">
                <a16:creationId xmlns:a16="http://schemas.microsoft.com/office/drawing/2014/main" id="{10060273-18FF-6613-4D35-4B43D607EB54}"/>
              </a:ext>
            </a:extLst>
          </p:cNvPr>
          <p:cNvSpPr/>
          <p:nvPr/>
        </p:nvSpPr>
        <p:spPr>
          <a:xfrm rot="16200000">
            <a:off x="9009169" y="4537387"/>
            <a:ext cx="200922" cy="750653"/>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 name="左大括号 106">
            <a:extLst>
              <a:ext uri="{FF2B5EF4-FFF2-40B4-BE49-F238E27FC236}">
                <a16:creationId xmlns:a16="http://schemas.microsoft.com/office/drawing/2014/main" id="{61ACC9C5-B9E2-67C9-2763-E1F0843EA5E8}"/>
              </a:ext>
            </a:extLst>
          </p:cNvPr>
          <p:cNvSpPr/>
          <p:nvPr/>
        </p:nvSpPr>
        <p:spPr>
          <a:xfrm rot="10800000">
            <a:off x="9587060" y="3963355"/>
            <a:ext cx="200922" cy="750653"/>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 name="文本框 107">
            <a:extLst>
              <a:ext uri="{FF2B5EF4-FFF2-40B4-BE49-F238E27FC236}">
                <a16:creationId xmlns:a16="http://schemas.microsoft.com/office/drawing/2014/main" id="{DF442FA2-F305-0208-BFEF-02DADB26A488}"/>
              </a:ext>
            </a:extLst>
          </p:cNvPr>
          <p:cNvSpPr txBox="1"/>
          <p:nvPr/>
        </p:nvSpPr>
        <p:spPr>
          <a:xfrm>
            <a:off x="8976318" y="5088123"/>
            <a:ext cx="266621" cy="369332"/>
          </a:xfrm>
          <a:prstGeom prst="rect">
            <a:avLst/>
          </a:prstGeom>
          <a:noFill/>
        </p:spPr>
        <p:txBody>
          <a:bodyPr wrap="square" rtlCol="0">
            <a:spAutoFit/>
          </a:bodyPr>
          <a:lstStyle/>
          <a:p>
            <a:r>
              <a:rPr lang="en-US" altLang="zh-CN" dirty="0" err="1"/>
              <a:t>i</a:t>
            </a:r>
            <a:endParaRPr lang="zh-CN" altLang="en-US" dirty="0"/>
          </a:p>
        </p:txBody>
      </p:sp>
      <p:sp>
        <p:nvSpPr>
          <p:cNvPr id="109" name="文本框 108">
            <a:extLst>
              <a:ext uri="{FF2B5EF4-FFF2-40B4-BE49-F238E27FC236}">
                <a16:creationId xmlns:a16="http://schemas.microsoft.com/office/drawing/2014/main" id="{AE866EE3-32C0-2458-2DB0-67DBA5F19BE7}"/>
              </a:ext>
            </a:extLst>
          </p:cNvPr>
          <p:cNvSpPr txBox="1"/>
          <p:nvPr/>
        </p:nvSpPr>
        <p:spPr>
          <a:xfrm>
            <a:off x="9894154" y="4154016"/>
            <a:ext cx="266621" cy="369332"/>
          </a:xfrm>
          <a:prstGeom prst="rect">
            <a:avLst/>
          </a:prstGeom>
          <a:noFill/>
        </p:spPr>
        <p:txBody>
          <a:bodyPr wrap="square" rtlCol="0">
            <a:spAutoFit/>
          </a:bodyPr>
          <a:lstStyle/>
          <a:p>
            <a:r>
              <a:rPr lang="en-US" altLang="zh-CN" dirty="0"/>
              <a:t>j</a:t>
            </a:r>
            <a:endParaRPr lang="zh-CN" altLang="en-US" dirty="0"/>
          </a:p>
        </p:txBody>
      </p:sp>
    </p:spTree>
    <p:extLst>
      <p:ext uri="{BB962C8B-B14F-4D97-AF65-F5344CB8AC3E}">
        <p14:creationId xmlns:p14="http://schemas.microsoft.com/office/powerpoint/2010/main" val="86622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E6F45E-B2A6-D24D-9B3F-FA5F5BEEF3F2}"/>
              </a:ext>
            </a:extLst>
          </p:cNvPr>
          <p:cNvSpPr>
            <a:spLocks noGrp="1"/>
          </p:cNvSpPr>
          <p:nvPr>
            <p:ph type="title"/>
          </p:nvPr>
        </p:nvSpPr>
        <p:spPr/>
        <p:txBody>
          <a:bodyPr/>
          <a:lstStyle/>
          <a:p>
            <a:r>
              <a:rPr lang="en-US" altLang="zh-CN" dirty="0" err="1"/>
              <a:t>GeMM</a:t>
            </a:r>
            <a:r>
              <a:rPr lang="en-US" altLang="zh-CN" dirty="0"/>
              <a:t> Example: </a:t>
            </a:r>
            <a:r>
              <a:rPr lang="en-US" altLang="zh-CN" dirty="0" err="1"/>
              <a:t>Preperation</a:t>
            </a:r>
            <a:endParaRPr lang="zh-CN" altLang="en-US" dirty="0"/>
          </a:p>
        </p:txBody>
      </p:sp>
      <p:sp>
        <p:nvSpPr>
          <p:cNvPr id="4" name="页脚占位符 3">
            <a:extLst>
              <a:ext uri="{FF2B5EF4-FFF2-40B4-BE49-F238E27FC236}">
                <a16:creationId xmlns:a16="http://schemas.microsoft.com/office/drawing/2014/main" id="{E85F4553-336C-5F45-6026-C6315A0C39AF}"/>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B9229C2B-7515-74E9-08D7-D183656DBEA2}"/>
              </a:ext>
            </a:extLst>
          </p:cNvPr>
          <p:cNvSpPr>
            <a:spLocks noGrp="1"/>
          </p:cNvSpPr>
          <p:nvPr>
            <p:ph type="sldNum" sz="quarter" idx="12"/>
          </p:nvPr>
        </p:nvSpPr>
        <p:spPr/>
        <p:txBody>
          <a:bodyPr/>
          <a:lstStyle/>
          <a:p>
            <a:fld id="{B6F15528-21DE-4FAA-801E-634DDDAF4B2B}" type="slidenum">
              <a:rPr lang="en-US" smtClean="0"/>
              <a:pPr/>
              <a:t>33</a:t>
            </a:fld>
            <a:endParaRPr lang="en-US"/>
          </a:p>
        </p:txBody>
      </p:sp>
      <p:pic>
        <p:nvPicPr>
          <p:cNvPr id="8" name="图片 7">
            <a:extLst>
              <a:ext uri="{FF2B5EF4-FFF2-40B4-BE49-F238E27FC236}">
                <a16:creationId xmlns:a16="http://schemas.microsoft.com/office/drawing/2014/main" id="{F3A9E3AA-AECF-802B-0D42-3759BD6B6C25}"/>
              </a:ext>
            </a:extLst>
          </p:cNvPr>
          <p:cNvPicPr>
            <a:picLocks noChangeAspect="1"/>
          </p:cNvPicPr>
          <p:nvPr/>
        </p:nvPicPr>
        <p:blipFill>
          <a:blip r:embed="rId2" cstate="print">
            <a:extLst>
              <a:ext uri="{28A0092B-C50C-407E-A947-70E740481C1C}">
                <a14:useLocalDpi xmlns:a14="http://schemas.microsoft.com/office/drawing/2010/main" val="0"/>
              </a:ext>
            </a:extLst>
          </a:blip>
          <a:srcRect l="7654" t="9051" r="7654" b="9051"/>
          <a:stretch/>
        </p:blipFill>
        <p:spPr>
          <a:xfrm>
            <a:off x="3088202" y="1052736"/>
            <a:ext cx="6015596" cy="5100179"/>
          </a:xfrm>
          <a:prstGeom prst="rect">
            <a:avLst/>
          </a:prstGeom>
        </p:spPr>
      </p:pic>
      <p:sp>
        <p:nvSpPr>
          <p:cNvPr id="3" name="矩形: 圆角 2">
            <a:extLst>
              <a:ext uri="{FF2B5EF4-FFF2-40B4-BE49-F238E27FC236}">
                <a16:creationId xmlns:a16="http://schemas.microsoft.com/office/drawing/2014/main" id="{2C14FEAD-0C3B-1C59-FAC4-10423237A78F}"/>
              </a:ext>
            </a:extLst>
          </p:cNvPr>
          <p:cNvSpPr/>
          <p:nvPr/>
        </p:nvSpPr>
        <p:spPr>
          <a:xfrm>
            <a:off x="3825922" y="1844824"/>
            <a:ext cx="2486102" cy="432048"/>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BA6EFAE-3D75-AC83-0AEC-1196E1DE3DFD}"/>
              </a:ext>
            </a:extLst>
          </p:cNvPr>
          <p:cNvSpPr txBox="1"/>
          <p:nvPr/>
        </p:nvSpPr>
        <p:spPr>
          <a:xfrm>
            <a:off x="6312024" y="1861370"/>
            <a:ext cx="2638278" cy="369332"/>
          </a:xfrm>
          <a:prstGeom prst="rect">
            <a:avLst/>
          </a:prstGeom>
          <a:noFill/>
        </p:spPr>
        <p:txBody>
          <a:bodyPr wrap="square" rtlCol="0">
            <a:spAutoFit/>
          </a:bodyPr>
          <a:lstStyle/>
          <a:p>
            <a:r>
              <a:rPr lang="en-US" altLang="zh-CN" dirty="0">
                <a:solidFill>
                  <a:schemeClr val="bg1"/>
                </a:solidFill>
              </a:rPr>
              <a:t>calculate the address type</a:t>
            </a:r>
            <a:endParaRPr lang="zh-CN" altLang="en-US" dirty="0">
              <a:solidFill>
                <a:schemeClr val="bg1"/>
              </a:solidFill>
            </a:endParaRPr>
          </a:p>
        </p:txBody>
      </p:sp>
      <p:sp>
        <p:nvSpPr>
          <p:cNvPr id="9" name="矩形: 圆角 8">
            <a:extLst>
              <a:ext uri="{FF2B5EF4-FFF2-40B4-BE49-F238E27FC236}">
                <a16:creationId xmlns:a16="http://schemas.microsoft.com/office/drawing/2014/main" id="{81527550-1649-4862-293E-5A5793E74A1B}"/>
              </a:ext>
            </a:extLst>
          </p:cNvPr>
          <p:cNvSpPr/>
          <p:nvPr/>
        </p:nvSpPr>
        <p:spPr>
          <a:xfrm>
            <a:off x="4007768" y="2996952"/>
            <a:ext cx="3096344" cy="72008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0D7858CF-811E-21AE-F251-1E547372568F}"/>
              </a:ext>
            </a:extLst>
          </p:cNvPr>
          <p:cNvSpPr txBox="1"/>
          <p:nvPr/>
        </p:nvSpPr>
        <p:spPr>
          <a:xfrm>
            <a:off x="6312024" y="2335313"/>
            <a:ext cx="2638278" cy="646331"/>
          </a:xfrm>
          <a:prstGeom prst="rect">
            <a:avLst/>
          </a:prstGeom>
          <a:noFill/>
        </p:spPr>
        <p:txBody>
          <a:bodyPr wrap="square" rtlCol="0">
            <a:spAutoFit/>
          </a:bodyPr>
          <a:lstStyle/>
          <a:p>
            <a:r>
              <a:rPr lang="en-US" altLang="zh-CN" dirty="0">
                <a:solidFill>
                  <a:schemeClr val="bg1"/>
                </a:solidFill>
              </a:rPr>
              <a:t>provide the memory instances to the interface</a:t>
            </a:r>
            <a:endParaRPr lang="zh-CN" altLang="en-US" dirty="0">
              <a:solidFill>
                <a:schemeClr val="bg1"/>
              </a:solidFill>
            </a:endParaRPr>
          </a:p>
        </p:txBody>
      </p:sp>
      <p:sp>
        <p:nvSpPr>
          <p:cNvPr id="11" name="矩形: 圆角 10">
            <a:extLst>
              <a:ext uri="{FF2B5EF4-FFF2-40B4-BE49-F238E27FC236}">
                <a16:creationId xmlns:a16="http://schemas.microsoft.com/office/drawing/2014/main" id="{22AD21F7-7973-A373-FA54-5C6DDE69A6DD}"/>
              </a:ext>
            </a:extLst>
          </p:cNvPr>
          <p:cNvSpPr/>
          <p:nvPr/>
        </p:nvSpPr>
        <p:spPr>
          <a:xfrm>
            <a:off x="3825922" y="4225219"/>
            <a:ext cx="3096344" cy="72008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798A7CFA-317E-5F17-32CD-31E60509ED21}"/>
              </a:ext>
            </a:extLst>
          </p:cNvPr>
          <p:cNvSpPr txBox="1"/>
          <p:nvPr/>
        </p:nvSpPr>
        <p:spPr>
          <a:xfrm>
            <a:off x="6938365" y="4298968"/>
            <a:ext cx="1533721" cy="646331"/>
          </a:xfrm>
          <a:prstGeom prst="rect">
            <a:avLst/>
          </a:prstGeom>
          <a:noFill/>
        </p:spPr>
        <p:txBody>
          <a:bodyPr wrap="square" rtlCol="0">
            <a:spAutoFit/>
          </a:bodyPr>
          <a:lstStyle/>
          <a:p>
            <a:r>
              <a:rPr lang="en-US" altLang="zh-CN" dirty="0">
                <a:solidFill>
                  <a:schemeClr val="bg1"/>
                </a:solidFill>
              </a:rPr>
              <a:t>some register for loops</a:t>
            </a:r>
            <a:endParaRPr lang="zh-CN" altLang="en-US" dirty="0">
              <a:solidFill>
                <a:schemeClr val="bg1"/>
              </a:solidFill>
            </a:endParaRPr>
          </a:p>
        </p:txBody>
      </p:sp>
      <p:sp>
        <p:nvSpPr>
          <p:cNvPr id="13" name="矩形: 圆角 12">
            <a:extLst>
              <a:ext uri="{FF2B5EF4-FFF2-40B4-BE49-F238E27FC236}">
                <a16:creationId xmlns:a16="http://schemas.microsoft.com/office/drawing/2014/main" id="{2FCAF08E-A9FC-A122-7442-124707C85AEB}"/>
              </a:ext>
            </a:extLst>
          </p:cNvPr>
          <p:cNvSpPr/>
          <p:nvPr/>
        </p:nvSpPr>
        <p:spPr>
          <a:xfrm>
            <a:off x="3825922" y="4945299"/>
            <a:ext cx="3206182" cy="720080"/>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9AF61ED6-42ED-D62E-C971-DDB3AA656B5E}"/>
              </a:ext>
            </a:extLst>
          </p:cNvPr>
          <p:cNvSpPr txBox="1"/>
          <p:nvPr/>
        </p:nvSpPr>
        <p:spPr>
          <a:xfrm>
            <a:off x="7104112" y="4982173"/>
            <a:ext cx="1846190" cy="646331"/>
          </a:xfrm>
          <a:prstGeom prst="rect">
            <a:avLst/>
          </a:prstGeom>
          <a:noFill/>
        </p:spPr>
        <p:txBody>
          <a:bodyPr wrap="square" rtlCol="0">
            <a:spAutoFit/>
          </a:bodyPr>
          <a:lstStyle/>
          <a:p>
            <a:r>
              <a:rPr lang="en-US" altLang="zh-CN" dirty="0">
                <a:solidFill>
                  <a:schemeClr val="bg1"/>
                </a:solidFill>
              </a:rPr>
              <a:t>one MAC unit</a:t>
            </a:r>
          </a:p>
          <a:p>
            <a:r>
              <a:rPr lang="en-US" altLang="zh-CN" dirty="0">
                <a:solidFill>
                  <a:schemeClr val="bg1"/>
                </a:solidFill>
              </a:rPr>
              <a:t>one accumulator</a:t>
            </a:r>
            <a:endParaRPr lang="zh-CN" altLang="en-US" dirty="0">
              <a:solidFill>
                <a:schemeClr val="bg1"/>
              </a:solidFill>
            </a:endParaRPr>
          </a:p>
        </p:txBody>
      </p:sp>
      <p:sp>
        <p:nvSpPr>
          <p:cNvPr id="15" name="文本框 14">
            <a:extLst>
              <a:ext uri="{FF2B5EF4-FFF2-40B4-BE49-F238E27FC236}">
                <a16:creationId xmlns:a16="http://schemas.microsoft.com/office/drawing/2014/main" id="{33E262BF-C48D-F143-3055-F36B29732769}"/>
              </a:ext>
            </a:extLst>
          </p:cNvPr>
          <p:cNvSpPr txBox="1"/>
          <p:nvPr/>
        </p:nvSpPr>
        <p:spPr>
          <a:xfrm>
            <a:off x="8982108" y="5482098"/>
            <a:ext cx="3331013" cy="646331"/>
          </a:xfrm>
          <a:prstGeom prst="rect">
            <a:avLst/>
          </a:prstGeom>
          <a:noFill/>
        </p:spPr>
        <p:txBody>
          <a:bodyPr wrap="square" rtlCol="0">
            <a:spAutoFit/>
          </a:bodyPr>
          <a:lstStyle/>
          <a:p>
            <a:r>
              <a:rPr lang="en-US" altLang="zh-CN" dirty="0"/>
              <a:t>./crates/cmtc/examples/gemm.rs   line 38-97</a:t>
            </a:r>
            <a:endParaRPr lang="zh-CN" altLang="en-US" dirty="0"/>
          </a:p>
        </p:txBody>
      </p:sp>
    </p:spTree>
    <p:extLst>
      <p:ext uri="{BB962C8B-B14F-4D97-AF65-F5344CB8AC3E}">
        <p14:creationId xmlns:p14="http://schemas.microsoft.com/office/powerpoint/2010/main" val="16560580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xit" presetSubtype="0" fill="hold" grpId="1"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9" grpId="0" animBg="1"/>
      <p:bldP spid="9" grpId="1" animBg="1"/>
      <p:bldP spid="10" grpId="0"/>
      <p:bldP spid="10" grpId="1"/>
      <p:bldP spid="11" grpId="0" animBg="1"/>
      <p:bldP spid="11" grpId="1" animBg="1"/>
      <p:bldP spid="12" grpId="0"/>
      <p:bldP spid="12" grpId="1"/>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27504D-413B-A3EE-E895-108EDC67395E}"/>
              </a:ext>
            </a:extLst>
          </p:cNvPr>
          <p:cNvSpPr>
            <a:spLocks noGrp="1"/>
          </p:cNvSpPr>
          <p:nvPr>
            <p:ph type="title"/>
          </p:nvPr>
        </p:nvSpPr>
        <p:spPr/>
        <p:txBody>
          <a:bodyPr/>
          <a:lstStyle/>
          <a:p>
            <a:r>
              <a:rPr lang="en-US" altLang="zh-CN" dirty="0" err="1"/>
              <a:t>GeMM</a:t>
            </a:r>
            <a:r>
              <a:rPr lang="en-US" altLang="zh-CN" dirty="0"/>
              <a:t> Example: FSM</a:t>
            </a:r>
            <a:endParaRPr lang="zh-CN" altLang="en-US" dirty="0"/>
          </a:p>
        </p:txBody>
      </p:sp>
      <p:sp>
        <p:nvSpPr>
          <p:cNvPr id="4" name="页脚占位符 3">
            <a:extLst>
              <a:ext uri="{FF2B5EF4-FFF2-40B4-BE49-F238E27FC236}">
                <a16:creationId xmlns:a16="http://schemas.microsoft.com/office/drawing/2014/main" id="{7BF97464-E9ED-657F-2F2F-996142F06393}"/>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A95626B8-3C3E-2B01-D45C-C826D4D3E7AA}"/>
              </a:ext>
            </a:extLst>
          </p:cNvPr>
          <p:cNvSpPr>
            <a:spLocks noGrp="1"/>
          </p:cNvSpPr>
          <p:nvPr>
            <p:ph type="sldNum" sz="quarter" idx="12"/>
          </p:nvPr>
        </p:nvSpPr>
        <p:spPr/>
        <p:txBody>
          <a:bodyPr/>
          <a:lstStyle/>
          <a:p>
            <a:fld id="{B6F15528-21DE-4FAA-801E-634DDDAF4B2B}" type="slidenum">
              <a:rPr lang="en-US" smtClean="0"/>
              <a:pPr/>
              <a:t>34</a:t>
            </a:fld>
            <a:endParaRPr lang="en-US"/>
          </a:p>
        </p:txBody>
      </p:sp>
      <p:pic>
        <p:nvPicPr>
          <p:cNvPr id="8" name="图片 7">
            <a:extLst>
              <a:ext uri="{FF2B5EF4-FFF2-40B4-BE49-F238E27FC236}">
                <a16:creationId xmlns:a16="http://schemas.microsoft.com/office/drawing/2014/main" id="{89CCAB2C-1DD5-4AC0-D1ED-1949FD871EDB}"/>
              </a:ext>
            </a:extLst>
          </p:cNvPr>
          <p:cNvPicPr>
            <a:picLocks noChangeAspect="1"/>
          </p:cNvPicPr>
          <p:nvPr/>
        </p:nvPicPr>
        <p:blipFill>
          <a:blip r:embed="rId3" cstate="print">
            <a:extLst>
              <a:ext uri="{28A0092B-C50C-407E-A947-70E740481C1C}">
                <a14:useLocalDpi xmlns:a14="http://schemas.microsoft.com/office/drawing/2010/main" val="0"/>
              </a:ext>
            </a:extLst>
          </a:blip>
          <a:srcRect l="22575" t="29275" r="16711" b="25062"/>
          <a:stretch/>
        </p:blipFill>
        <p:spPr>
          <a:xfrm>
            <a:off x="839416" y="1196752"/>
            <a:ext cx="2736304" cy="1388180"/>
          </a:xfrm>
          <a:prstGeom prst="rect">
            <a:avLst/>
          </a:prstGeom>
        </p:spPr>
      </p:pic>
      <p:pic>
        <p:nvPicPr>
          <p:cNvPr id="10" name="图片 9">
            <a:extLst>
              <a:ext uri="{FF2B5EF4-FFF2-40B4-BE49-F238E27FC236}">
                <a16:creationId xmlns:a16="http://schemas.microsoft.com/office/drawing/2014/main" id="{5A18347A-566A-8E73-067F-9673557A5BBF}"/>
              </a:ext>
            </a:extLst>
          </p:cNvPr>
          <p:cNvPicPr>
            <a:picLocks noChangeAspect="1"/>
          </p:cNvPicPr>
          <p:nvPr/>
        </p:nvPicPr>
        <p:blipFill>
          <a:blip r:embed="rId4" cstate="print">
            <a:extLst>
              <a:ext uri="{28A0092B-C50C-407E-A947-70E740481C1C}">
                <a14:useLocalDpi xmlns:a14="http://schemas.microsoft.com/office/drawing/2010/main" val="0"/>
              </a:ext>
            </a:extLst>
          </a:blip>
          <a:srcRect l="14945" t="20120" r="10438" b="18058"/>
          <a:stretch/>
        </p:blipFill>
        <p:spPr>
          <a:xfrm>
            <a:off x="462435" y="2844386"/>
            <a:ext cx="4840208" cy="2337381"/>
          </a:xfrm>
          <a:prstGeom prst="rect">
            <a:avLst/>
          </a:prstGeom>
        </p:spPr>
      </p:pic>
      <p:pic>
        <p:nvPicPr>
          <p:cNvPr id="12" name="图片 11">
            <a:extLst>
              <a:ext uri="{FF2B5EF4-FFF2-40B4-BE49-F238E27FC236}">
                <a16:creationId xmlns:a16="http://schemas.microsoft.com/office/drawing/2014/main" id="{88159862-ECA1-03DF-EA79-166D0A53F9B0}"/>
              </a:ext>
            </a:extLst>
          </p:cNvPr>
          <p:cNvPicPr>
            <a:picLocks noChangeAspect="1"/>
          </p:cNvPicPr>
          <p:nvPr/>
        </p:nvPicPr>
        <p:blipFill>
          <a:blip r:embed="rId5" cstate="print">
            <a:extLst>
              <a:ext uri="{28A0092B-C50C-407E-A947-70E740481C1C}">
                <a14:useLocalDpi xmlns:a14="http://schemas.microsoft.com/office/drawing/2010/main" val="0"/>
              </a:ext>
            </a:extLst>
          </a:blip>
          <a:srcRect l="13280" t="23750" r="10514" b="17450"/>
          <a:stretch/>
        </p:blipFill>
        <p:spPr>
          <a:xfrm>
            <a:off x="2882539" y="4948098"/>
            <a:ext cx="4020702" cy="1808213"/>
          </a:xfrm>
          <a:prstGeom prst="rect">
            <a:avLst/>
          </a:prstGeom>
          <a:ln>
            <a:solidFill>
              <a:schemeClr val="bg1"/>
            </a:solidFill>
          </a:ln>
        </p:spPr>
      </p:pic>
      <p:pic>
        <p:nvPicPr>
          <p:cNvPr id="14" name="图片 13">
            <a:extLst>
              <a:ext uri="{FF2B5EF4-FFF2-40B4-BE49-F238E27FC236}">
                <a16:creationId xmlns:a16="http://schemas.microsoft.com/office/drawing/2014/main" id="{1486092B-1700-47E3-7293-4F895E8C867C}"/>
              </a:ext>
            </a:extLst>
          </p:cNvPr>
          <p:cNvPicPr>
            <a:picLocks noChangeAspect="1"/>
          </p:cNvPicPr>
          <p:nvPr/>
        </p:nvPicPr>
        <p:blipFill>
          <a:blip r:embed="rId6" cstate="print">
            <a:extLst>
              <a:ext uri="{28A0092B-C50C-407E-A947-70E740481C1C}">
                <a14:useLocalDpi xmlns:a14="http://schemas.microsoft.com/office/drawing/2010/main" val="0"/>
              </a:ext>
            </a:extLst>
          </a:blip>
          <a:srcRect l="11398" t="8000" r="9853" b="7025"/>
          <a:stretch/>
        </p:blipFill>
        <p:spPr>
          <a:xfrm>
            <a:off x="7852710" y="1013549"/>
            <a:ext cx="3312370" cy="5256234"/>
          </a:xfrm>
          <a:prstGeom prst="rect">
            <a:avLst/>
          </a:prstGeom>
        </p:spPr>
      </p:pic>
      <p:sp>
        <p:nvSpPr>
          <p:cNvPr id="3" name="矩形: 圆角 2">
            <a:extLst>
              <a:ext uri="{FF2B5EF4-FFF2-40B4-BE49-F238E27FC236}">
                <a16:creationId xmlns:a16="http://schemas.microsoft.com/office/drawing/2014/main" id="{FAE4A274-E9C7-49FC-1453-94C583F6E017}"/>
              </a:ext>
            </a:extLst>
          </p:cNvPr>
          <p:cNvSpPr/>
          <p:nvPr/>
        </p:nvSpPr>
        <p:spPr>
          <a:xfrm>
            <a:off x="1433770" y="1642257"/>
            <a:ext cx="845806" cy="3465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0B48E28A-B612-81C1-D677-4694EDD4767E}"/>
              </a:ext>
            </a:extLst>
          </p:cNvPr>
          <p:cNvSpPr txBox="1"/>
          <p:nvPr/>
        </p:nvSpPr>
        <p:spPr>
          <a:xfrm>
            <a:off x="2253512" y="1594791"/>
            <a:ext cx="1008112" cy="369332"/>
          </a:xfrm>
          <a:prstGeom prst="rect">
            <a:avLst/>
          </a:prstGeom>
          <a:noFill/>
        </p:spPr>
        <p:txBody>
          <a:bodyPr wrap="square" rtlCol="0">
            <a:spAutoFit/>
          </a:bodyPr>
          <a:lstStyle/>
          <a:p>
            <a:r>
              <a:rPr lang="en-US" altLang="zh-CN" dirty="0">
                <a:solidFill>
                  <a:schemeClr val="bg1"/>
                </a:solidFill>
              </a:rPr>
              <a:t>keyword</a:t>
            </a:r>
            <a:endParaRPr lang="zh-CN" altLang="en-US" dirty="0">
              <a:solidFill>
                <a:schemeClr val="bg1"/>
              </a:solidFill>
            </a:endParaRPr>
          </a:p>
        </p:txBody>
      </p:sp>
      <p:cxnSp>
        <p:nvCxnSpPr>
          <p:cNvPr id="11" name="直接连接符 10">
            <a:extLst>
              <a:ext uri="{FF2B5EF4-FFF2-40B4-BE49-F238E27FC236}">
                <a16:creationId xmlns:a16="http://schemas.microsoft.com/office/drawing/2014/main" id="{427E3986-D2EE-F497-37F2-24C811E0EC9A}"/>
              </a:ext>
            </a:extLst>
          </p:cNvPr>
          <p:cNvCxnSpPr>
            <a:cxnSpLocks/>
          </p:cNvCxnSpPr>
          <p:nvPr/>
        </p:nvCxnSpPr>
        <p:spPr>
          <a:xfrm flipH="1">
            <a:off x="462435" y="2204864"/>
            <a:ext cx="1745133" cy="621431"/>
          </a:xfrm>
          <a:prstGeom prst="line">
            <a:avLst/>
          </a:prstGeom>
          <a:ln w="19050">
            <a:solidFill>
              <a:schemeClr val="tx2">
                <a:lumMod val="60000"/>
                <a:lumOff val="4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7AE3C78-8595-C73A-1AC0-B123F88F5173}"/>
              </a:ext>
            </a:extLst>
          </p:cNvPr>
          <p:cNvCxnSpPr>
            <a:cxnSpLocks/>
          </p:cNvCxnSpPr>
          <p:nvPr/>
        </p:nvCxnSpPr>
        <p:spPr>
          <a:xfrm>
            <a:off x="2656997" y="2204864"/>
            <a:ext cx="2610042" cy="621431"/>
          </a:xfrm>
          <a:prstGeom prst="line">
            <a:avLst/>
          </a:prstGeom>
          <a:ln w="19050">
            <a:solidFill>
              <a:schemeClr val="tx2">
                <a:lumMod val="60000"/>
                <a:lumOff val="4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177AAFAE-B783-54E3-3593-211EE39CF730}"/>
              </a:ext>
            </a:extLst>
          </p:cNvPr>
          <p:cNvSpPr/>
          <p:nvPr/>
        </p:nvSpPr>
        <p:spPr>
          <a:xfrm>
            <a:off x="623392" y="2968218"/>
            <a:ext cx="720080" cy="3465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050B8290-A71F-D88C-C6EF-0D4A16CFC573}"/>
              </a:ext>
            </a:extLst>
          </p:cNvPr>
          <p:cNvSpPr txBox="1"/>
          <p:nvPr/>
        </p:nvSpPr>
        <p:spPr>
          <a:xfrm>
            <a:off x="1483483" y="2916779"/>
            <a:ext cx="1173514" cy="369332"/>
          </a:xfrm>
          <a:prstGeom prst="rect">
            <a:avLst/>
          </a:prstGeom>
          <a:noFill/>
        </p:spPr>
        <p:txBody>
          <a:bodyPr wrap="square" rtlCol="0">
            <a:spAutoFit/>
          </a:bodyPr>
          <a:lstStyle/>
          <a:p>
            <a:r>
              <a:rPr lang="en-US" altLang="zh-CN" dirty="0">
                <a:solidFill>
                  <a:schemeClr val="bg1"/>
                </a:solidFill>
              </a:rPr>
              <a:t>a for loop</a:t>
            </a:r>
            <a:endParaRPr lang="zh-CN" altLang="en-US" dirty="0">
              <a:solidFill>
                <a:schemeClr val="bg1"/>
              </a:solidFill>
            </a:endParaRPr>
          </a:p>
        </p:txBody>
      </p:sp>
      <p:sp>
        <p:nvSpPr>
          <p:cNvPr id="22" name="矩形: 圆角 21">
            <a:extLst>
              <a:ext uri="{FF2B5EF4-FFF2-40B4-BE49-F238E27FC236}">
                <a16:creationId xmlns:a16="http://schemas.microsoft.com/office/drawing/2014/main" id="{99BED4BF-DFC6-9432-F59A-1B58E4D69510}"/>
              </a:ext>
            </a:extLst>
          </p:cNvPr>
          <p:cNvSpPr/>
          <p:nvPr/>
        </p:nvSpPr>
        <p:spPr>
          <a:xfrm>
            <a:off x="839416" y="3255692"/>
            <a:ext cx="3816424" cy="3465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FDE7BFB4-8180-EFAE-25EE-F1BAAE7DD04C}"/>
              </a:ext>
            </a:extLst>
          </p:cNvPr>
          <p:cNvSpPr txBox="1"/>
          <p:nvPr/>
        </p:nvSpPr>
        <p:spPr>
          <a:xfrm>
            <a:off x="5341983" y="3174786"/>
            <a:ext cx="1173514" cy="369332"/>
          </a:xfrm>
          <a:prstGeom prst="rect">
            <a:avLst/>
          </a:prstGeom>
          <a:noFill/>
        </p:spPr>
        <p:txBody>
          <a:bodyPr wrap="square" rtlCol="0">
            <a:spAutoFit/>
          </a:bodyPr>
          <a:lstStyle/>
          <a:p>
            <a:r>
              <a:rPr lang="en-US" altLang="zh-CN" dirty="0" err="1"/>
              <a:t>init</a:t>
            </a:r>
            <a:r>
              <a:rPr lang="en-US" altLang="zh-CN" dirty="0"/>
              <a:t>: </a:t>
            </a:r>
            <a:r>
              <a:rPr lang="en-US" altLang="zh-CN" dirty="0" err="1"/>
              <a:t>i</a:t>
            </a:r>
            <a:r>
              <a:rPr lang="en-US" altLang="zh-CN" dirty="0"/>
              <a:t>=0</a:t>
            </a:r>
            <a:endParaRPr lang="zh-CN" altLang="en-US" dirty="0"/>
          </a:p>
        </p:txBody>
      </p:sp>
      <p:sp>
        <p:nvSpPr>
          <p:cNvPr id="24" name="矩形: 圆角 23">
            <a:extLst>
              <a:ext uri="{FF2B5EF4-FFF2-40B4-BE49-F238E27FC236}">
                <a16:creationId xmlns:a16="http://schemas.microsoft.com/office/drawing/2014/main" id="{6F646A74-85A9-B27F-E0B1-FD7602FC807F}"/>
              </a:ext>
            </a:extLst>
          </p:cNvPr>
          <p:cNvSpPr/>
          <p:nvPr/>
        </p:nvSpPr>
        <p:spPr>
          <a:xfrm>
            <a:off x="839416" y="3509538"/>
            <a:ext cx="4248472" cy="3465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D11EB5DE-C079-0EE9-D0D7-387FF8B91856}"/>
              </a:ext>
            </a:extLst>
          </p:cNvPr>
          <p:cNvSpPr txBox="1"/>
          <p:nvPr/>
        </p:nvSpPr>
        <p:spPr>
          <a:xfrm>
            <a:off x="5267040" y="3498163"/>
            <a:ext cx="1807502" cy="369332"/>
          </a:xfrm>
          <a:prstGeom prst="rect">
            <a:avLst/>
          </a:prstGeom>
          <a:noFill/>
        </p:spPr>
        <p:txBody>
          <a:bodyPr wrap="square" rtlCol="0">
            <a:spAutoFit/>
          </a:bodyPr>
          <a:lstStyle/>
          <a:p>
            <a:r>
              <a:rPr lang="en-US" altLang="zh-CN" dirty="0"/>
              <a:t> </a:t>
            </a:r>
            <a:r>
              <a:rPr lang="en-US" altLang="zh-CN" dirty="0" err="1"/>
              <a:t>i</a:t>
            </a:r>
            <a:r>
              <a:rPr lang="en-US" altLang="zh-CN" dirty="0"/>
              <a:t>&lt;n  </a:t>
            </a:r>
            <a:r>
              <a:rPr lang="en-US" altLang="zh-CN" i="1" dirty="0" err="1"/>
              <a:t>i</a:t>
            </a:r>
            <a:r>
              <a:rPr lang="en-US" altLang="zh-CN" i="1" dirty="0"/>
              <a:t>=0</a:t>
            </a:r>
            <a:r>
              <a:rPr lang="en-US" altLang="zh-CN" dirty="0"/>
              <a:t> =&gt; </a:t>
            </a:r>
            <a:r>
              <a:rPr lang="en-US" altLang="zh-CN" dirty="0">
                <a:solidFill>
                  <a:schemeClr val="accent1">
                    <a:lumMod val="75000"/>
                  </a:schemeClr>
                </a:solidFill>
              </a:rPr>
              <a:t>0&lt;n</a:t>
            </a:r>
            <a:endParaRPr lang="zh-CN" altLang="en-US" dirty="0">
              <a:solidFill>
                <a:schemeClr val="accent1">
                  <a:lumMod val="75000"/>
                </a:schemeClr>
              </a:solidFill>
            </a:endParaRPr>
          </a:p>
        </p:txBody>
      </p:sp>
      <p:sp>
        <p:nvSpPr>
          <p:cNvPr id="26" name="矩形: 圆角 25">
            <a:extLst>
              <a:ext uri="{FF2B5EF4-FFF2-40B4-BE49-F238E27FC236}">
                <a16:creationId xmlns:a16="http://schemas.microsoft.com/office/drawing/2014/main" id="{88114AB4-8F72-84A0-0E24-8F998781ADD4}"/>
              </a:ext>
            </a:extLst>
          </p:cNvPr>
          <p:cNvSpPr/>
          <p:nvPr/>
        </p:nvSpPr>
        <p:spPr>
          <a:xfrm>
            <a:off x="839416" y="3765975"/>
            <a:ext cx="4248472" cy="3465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DAE7057B-6174-BEE7-307A-E3286C152618}"/>
              </a:ext>
            </a:extLst>
          </p:cNvPr>
          <p:cNvSpPr txBox="1"/>
          <p:nvPr/>
        </p:nvSpPr>
        <p:spPr>
          <a:xfrm>
            <a:off x="5267040" y="3772382"/>
            <a:ext cx="1807502" cy="369332"/>
          </a:xfrm>
          <a:prstGeom prst="rect">
            <a:avLst/>
          </a:prstGeom>
          <a:noFill/>
        </p:spPr>
        <p:txBody>
          <a:bodyPr wrap="square" rtlCol="0">
            <a:spAutoFit/>
          </a:bodyPr>
          <a:lstStyle/>
          <a:p>
            <a:r>
              <a:rPr lang="en-US" altLang="zh-CN" dirty="0"/>
              <a:t> update: </a:t>
            </a:r>
            <a:r>
              <a:rPr lang="en-US" altLang="zh-CN" dirty="0" err="1"/>
              <a:t>i</a:t>
            </a:r>
            <a:r>
              <a:rPr lang="en-US" altLang="zh-CN" dirty="0"/>
              <a:t>=i+1</a:t>
            </a:r>
            <a:endParaRPr lang="zh-CN" altLang="en-US" dirty="0">
              <a:solidFill>
                <a:schemeClr val="accent1">
                  <a:lumMod val="75000"/>
                </a:schemeClr>
              </a:solidFill>
            </a:endParaRPr>
          </a:p>
        </p:txBody>
      </p:sp>
      <p:sp>
        <p:nvSpPr>
          <p:cNvPr id="28" name="矩形: 圆角 27">
            <a:extLst>
              <a:ext uri="{FF2B5EF4-FFF2-40B4-BE49-F238E27FC236}">
                <a16:creationId xmlns:a16="http://schemas.microsoft.com/office/drawing/2014/main" id="{EE6B5E27-66D8-C9EE-A2CD-6A0D10745229}"/>
              </a:ext>
            </a:extLst>
          </p:cNvPr>
          <p:cNvSpPr/>
          <p:nvPr/>
        </p:nvSpPr>
        <p:spPr>
          <a:xfrm>
            <a:off x="839415" y="4050812"/>
            <a:ext cx="4463227" cy="3465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1CB29561-38DB-E422-D51A-11971355D5E2}"/>
              </a:ext>
            </a:extLst>
          </p:cNvPr>
          <p:cNvSpPr txBox="1"/>
          <p:nvPr/>
        </p:nvSpPr>
        <p:spPr>
          <a:xfrm>
            <a:off x="5267039" y="4051679"/>
            <a:ext cx="2093787" cy="369332"/>
          </a:xfrm>
          <a:prstGeom prst="rect">
            <a:avLst/>
          </a:prstGeom>
          <a:noFill/>
        </p:spPr>
        <p:txBody>
          <a:bodyPr wrap="square" rtlCol="0">
            <a:spAutoFit/>
          </a:bodyPr>
          <a:lstStyle/>
          <a:p>
            <a:r>
              <a:rPr lang="en-US" altLang="zh-CN" dirty="0"/>
              <a:t> </a:t>
            </a:r>
            <a:r>
              <a:rPr lang="en-US" altLang="zh-CN" dirty="0" err="1"/>
              <a:t>i</a:t>
            </a:r>
            <a:r>
              <a:rPr lang="en-US" altLang="zh-CN" dirty="0"/>
              <a:t>&lt;n  </a:t>
            </a:r>
            <a:r>
              <a:rPr lang="en-US" altLang="zh-CN" i="1" dirty="0" err="1"/>
              <a:t>i</a:t>
            </a:r>
            <a:r>
              <a:rPr lang="en-US" altLang="zh-CN" i="1" dirty="0"/>
              <a:t>=i+1</a:t>
            </a:r>
            <a:r>
              <a:rPr lang="en-US" altLang="zh-CN" dirty="0"/>
              <a:t> =&gt; </a:t>
            </a:r>
            <a:r>
              <a:rPr lang="en-US" altLang="zh-CN" dirty="0" err="1">
                <a:solidFill>
                  <a:schemeClr val="accent1"/>
                </a:solidFill>
              </a:rPr>
              <a:t>i</a:t>
            </a:r>
            <a:r>
              <a:rPr lang="en-US" altLang="zh-CN" dirty="0">
                <a:solidFill>
                  <a:schemeClr val="accent1">
                    <a:lumMod val="75000"/>
                  </a:schemeClr>
                </a:solidFill>
              </a:rPr>
              <a:t>&lt;n-1</a:t>
            </a:r>
            <a:endParaRPr lang="zh-CN" altLang="en-US" dirty="0">
              <a:solidFill>
                <a:schemeClr val="accent1">
                  <a:lumMod val="75000"/>
                </a:schemeClr>
              </a:solidFill>
            </a:endParaRPr>
          </a:p>
        </p:txBody>
      </p:sp>
      <p:sp>
        <p:nvSpPr>
          <p:cNvPr id="33" name="箭头: 右 32">
            <a:extLst>
              <a:ext uri="{FF2B5EF4-FFF2-40B4-BE49-F238E27FC236}">
                <a16:creationId xmlns:a16="http://schemas.microsoft.com/office/drawing/2014/main" id="{A3E2497F-B4BC-ADEC-317A-859E78D83641}"/>
              </a:ext>
            </a:extLst>
          </p:cNvPr>
          <p:cNvSpPr/>
          <p:nvPr/>
        </p:nvSpPr>
        <p:spPr>
          <a:xfrm rot="16200000">
            <a:off x="6068545" y="2635325"/>
            <a:ext cx="467040" cy="5921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B02878B4-4311-BAE8-C790-E0E5B4CF26BB}"/>
              </a:ext>
            </a:extLst>
          </p:cNvPr>
          <p:cNvSpPr txBox="1"/>
          <p:nvPr/>
        </p:nvSpPr>
        <p:spPr>
          <a:xfrm>
            <a:off x="5585335" y="2218745"/>
            <a:ext cx="1455313" cy="461665"/>
          </a:xfrm>
          <a:prstGeom prst="rect">
            <a:avLst/>
          </a:prstGeom>
          <a:noFill/>
        </p:spPr>
        <p:txBody>
          <a:bodyPr wrap="square" rtlCol="0">
            <a:spAutoFit/>
          </a:bodyPr>
          <a:lstStyle/>
          <a:p>
            <a:pPr algn="ctr"/>
            <a:r>
              <a:rPr lang="en-US" altLang="zh-CN" sz="2400" b="1" dirty="0" err="1"/>
              <a:t>i</a:t>
            </a:r>
            <a:r>
              <a:rPr lang="en-US" altLang="zh-CN" sz="2400" b="1" dirty="0"/>
              <a:t>= 0 to n-1</a:t>
            </a:r>
            <a:endParaRPr lang="zh-CN" altLang="en-US" sz="2400" b="1" dirty="0"/>
          </a:p>
        </p:txBody>
      </p:sp>
      <p:cxnSp>
        <p:nvCxnSpPr>
          <p:cNvPr id="35" name="直接连接符 34">
            <a:extLst>
              <a:ext uri="{FF2B5EF4-FFF2-40B4-BE49-F238E27FC236}">
                <a16:creationId xmlns:a16="http://schemas.microsoft.com/office/drawing/2014/main" id="{19A9EA93-B6EA-6F6C-4B2E-8988D4A66F9E}"/>
              </a:ext>
            </a:extLst>
          </p:cNvPr>
          <p:cNvCxnSpPr>
            <a:cxnSpLocks/>
          </p:cNvCxnSpPr>
          <p:nvPr/>
        </p:nvCxnSpPr>
        <p:spPr>
          <a:xfrm>
            <a:off x="1156883" y="4833968"/>
            <a:ext cx="1725656" cy="1866966"/>
          </a:xfrm>
          <a:prstGeom prst="line">
            <a:avLst/>
          </a:prstGeom>
          <a:ln w="19050">
            <a:solidFill>
              <a:schemeClr val="tx2">
                <a:lumMod val="60000"/>
                <a:lumOff val="4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1EE24040-0CEE-B1BB-8C6D-2100A56F82B8}"/>
              </a:ext>
            </a:extLst>
          </p:cNvPr>
          <p:cNvCxnSpPr>
            <a:cxnSpLocks/>
          </p:cNvCxnSpPr>
          <p:nvPr/>
        </p:nvCxnSpPr>
        <p:spPr>
          <a:xfrm>
            <a:off x="1228707" y="4542202"/>
            <a:ext cx="1653832" cy="405896"/>
          </a:xfrm>
          <a:prstGeom prst="line">
            <a:avLst/>
          </a:prstGeom>
          <a:ln w="19050">
            <a:solidFill>
              <a:schemeClr val="tx2">
                <a:lumMod val="60000"/>
                <a:lumOff val="4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D4000D19-8369-4929-468A-67048C909102}"/>
              </a:ext>
            </a:extLst>
          </p:cNvPr>
          <p:cNvSpPr txBox="1"/>
          <p:nvPr/>
        </p:nvSpPr>
        <p:spPr>
          <a:xfrm>
            <a:off x="1378099" y="5630304"/>
            <a:ext cx="1455313" cy="461665"/>
          </a:xfrm>
          <a:prstGeom prst="rect">
            <a:avLst/>
          </a:prstGeom>
          <a:noFill/>
        </p:spPr>
        <p:txBody>
          <a:bodyPr wrap="square" rtlCol="0">
            <a:spAutoFit/>
          </a:bodyPr>
          <a:lstStyle/>
          <a:p>
            <a:pPr algn="ctr"/>
            <a:r>
              <a:rPr lang="en-US" altLang="zh-CN" sz="2400" b="1" dirty="0"/>
              <a:t>j= 0 to n-1</a:t>
            </a:r>
            <a:endParaRPr lang="zh-CN" altLang="en-US" sz="2400" b="1" dirty="0"/>
          </a:p>
        </p:txBody>
      </p:sp>
      <p:cxnSp>
        <p:nvCxnSpPr>
          <p:cNvPr id="43" name="连接符: 肘形 42">
            <a:extLst>
              <a:ext uri="{FF2B5EF4-FFF2-40B4-BE49-F238E27FC236}">
                <a16:creationId xmlns:a16="http://schemas.microsoft.com/office/drawing/2014/main" id="{401EEE45-9D54-3B4D-4AEB-D4A3BFF2BEA5}"/>
              </a:ext>
            </a:extLst>
          </p:cNvPr>
          <p:cNvCxnSpPr>
            <a:endCxn id="14" idx="1"/>
          </p:cNvCxnSpPr>
          <p:nvPr/>
        </p:nvCxnSpPr>
        <p:spPr>
          <a:xfrm flipV="1">
            <a:off x="3849699" y="3641666"/>
            <a:ext cx="4003011" cy="2734577"/>
          </a:xfrm>
          <a:prstGeom prst="bentConnector3">
            <a:avLst>
              <a:gd name="adj1" fmla="val 89526"/>
            </a:avLst>
          </a:prstGeom>
          <a:ln w="19050">
            <a:solidFill>
              <a:schemeClr val="tx2">
                <a:lumMod val="60000"/>
                <a:lumOff val="4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E04CC589-A246-16C9-C823-8139DD13D00A}"/>
              </a:ext>
            </a:extLst>
          </p:cNvPr>
          <p:cNvSpPr txBox="1"/>
          <p:nvPr/>
        </p:nvSpPr>
        <p:spPr>
          <a:xfrm>
            <a:off x="7823405" y="6248235"/>
            <a:ext cx="3331013" cy="646331"/>
          </a:xfrm>
          <a:prstGeom prst="rect">
            <a:avLst/>
          </a:prstGeom>
          <a:noFill/>
        </p:spPr>
        <p:txBody>
          <a:bodyPr wrap="square" rtlCol="0">
            <a:spAutoFit/>
          </a:bodyPr>
          <a:lstStyle/>
          <a:p>
            <a:r>
              <a:rPr lang="en-US" altLang="zh-CN" dirty="0"/>
              <a:t>./crates/cmtc/examples/gemm.rs   line 38-97</a:t>
            </a:r>
            <a:endParaRPr lang="zh-CN" altLang="en-US" dirty="0"/>
          </a:p>
        </p:txBody>
      </p:sp>
      <p:sp>
        <p:nvSpPr>
          <p:cNvPr id="16" name="TextBox 17">
            <a:extLst>
              <a:ext uri="{FF2B5EF4-FFF2-40B4-BE49-F238E27FC236}">
                <a16:creationId xmlns:a16="http://schemas.microsoft.com/office/drawing/2014/main" id="{2AEF3DD7-533B-893C-692B-15A8D75AFBE4}"/>
              </a:ext>
            </a:extLst>
          </p:cNvPr>
          <p:cNvSpPr txBox="1"/>
          <p:nvPr/>
        </p:nvSpPr>
        <p:spPr>
          <a:xfrm>
            <a:off x="4590922" y="1062555"/>
            <a:ext cx="3811118" cy="954107"/>
          </a:xfrm>
          <a:prstGeom prst="rect">
            <a:avLst/>
          </a:prstGeom>
          <a:noFill/>
        </p:spPr>
        <p:txBody>
          <a:bodyPr wrap="square" rtlCol="0">
            <a:spAutoFit/>
          </a:bodyPr>
          <a:lstStyle/>
          <a:p>
            <a:r>
              <a:rPr lang="en-US" sz="2800" i="1" dirty="0">
                <a:solidFill>
                  <a:srgbClr val="FF0000"/>
                </a:solidFill>
              </a:rPr>
              <a:t>software-like control description</a:t>
            </a:r>
          </a:p>
        </p:txBody>
      </p:sp>
    </p:spTree>
    <p:extLst>
      <p:ext uri="{BB962C8B-B14F-4D97-AF65-F5344CB8AC3E}">
        <p14:creationId xmlns:p14="http://schemas.microsoft.com/office/powerpoint/2010/main" val="216989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xit" presetSubtype="0" fill="hold" grpId="1"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xit" presetSubtype="0" fill="hold" grpId="1" nodeType="with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xit" presetSubtype="0" fill="hold" grpId="1" nodeType="withEffect">
                                  <p:stCondLst>
                                    <p:cond delay="0"/>
                                  </p:stCondLst>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xit" presetSubtype="0" fill="hold" grpId="1" nodeType="withEffect">
                                  <p:stCondLst>
                                    <p:cond delay="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xit" presetSubtype="0" fill="hold" grpId="1" nodeType="withEffect">
                                  <p:stCondLst>
                                    <p:cond delay="0"/>
                                  </p:stCondLst>
                                  <p:childTnLst>
                                    <p:animEffect transition="out" filter="fade">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par>
                                <p:cTn id="91" presetID="10" presetClass="exit" presetSubtype="0" fill="hold" grpId="1" nodeType="withEffect">
                                  <p:stCondLst>
                                    <p:cond delay="0"/>
                                  </p:stCondLst>
                                  <p:childTnLst>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10" presetClass="entr" presetSubtype="0" fill="hold"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5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par>
                                <p:cTn id="113" presetID="10" presetClass="entr" presetSubtype="0" fill="hold" nodeType="with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500"/>
                                        <p:tgtEl>
                                          <p:spTgt spid="1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20" grpId="0" animBg="1"/>
      <p:bldP spid="20" grpId="1" animBg="1"/>
      <p:bldP spid="21" grpId="0"/>
      <p:bldP spid="21" grpId="1"/>
      <p:bldP spid="22" grpId="0" animBg="1"/>
      <p:bldP spid="22" grpId="1" animBg="1"/>
      <p:bldP spid="23" grpId="0"/>
      <p:bldP spid="24" grpId="0" animBg="1"/>
      <p:bldP spid="24" grpId="1" animBg="1"/>
      <p:bldP spid="25" grpId="0"/>
      <p:bldP spid="26" grpId="0" animBg="1"/>
      <p:bldP spid="26" grpId="1" animBg="1"/>
      <p:bldP spid="27" grpId="0"/>
      <p:bldP spid="28" grpId="0" animBg="1"/>
      <p:bldP spid="28" grpId="1" animBg="1"/>
      <p:bldP spid="30" grpId="0"/>
      <p:bldP spid="33" grpId="0" animBg="1"/>
      <p:bldP spid="34" grpId="0"/>
      <p:bldP spid="41"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76B4211-2836-6E2A-8348-CD8722BD9418}"/>
              </a:ext>
            </a:extLst>
          </p:cNvPr>
          <p:cNvPicPr>
            <a:picLocks noChangeAspect="1"/>
          </p:cNvPicPr>
          <p:nvPr/>
        </p:nvPicPr>
        <p:blipFill>
          <a:blip r:embed="rId3" cstate="print">
            <a:extLst>
              <a:ext uri="{28A0092B-C50C-407E-A947-70E740481C1C}">
                <a14:useLocalDpi xmlns:a14="http://schemas.microsoft.com/office/drawing/2010/main" val="0"/>
              </a:ext>
            </a:extLst>
          </a:blip>
          <a:srcRect l="11398" t="8000" r="9853" b="43887"/>
          <a:stretch/>
        </p:blipFill>
        <p:spPr>
          <a:xfrm>
            <a:off x="427392" y="2030062"/>
            <a:ext cx="4693156" cy="4216715"/>
          </a:xfrm>
          <a:prstGeom prst="rect">
            <a:avLst/>
          </a:prstGeom>
        </p:spPr>
      </p:pic>
      <p:cxnSp>
        <p:nvCxnSpPr>
          <p:cNvPr id="120" name="直接箭头连接符 119">
            <a:extLst>
              <a:ext uri="{FF2B5EF4-FFF2-40B4-BE49-F238E27FC236}">
                <a16:creationId xmlns:a16="http://schemas.microsoft.com/office/drawing/2014/main" id="{5D30CB38-D2AD-1C6F-5B79-795499EC4D76}"/>
              </a:ext>
            </a:extLst>
          </p:cNvPr>
          <p:cNvCxnSpPr>
            <a:cxnSpLocks/>
            <a:stCxn id="26" idx="2"/>
            <a:endCxn id="37" idx="0"/>
          </p:cNvCxnSpPr>
          <p:nvPr/>
        </p:nvCxnSpPr>
        <p:spPr>
          <a:xfrm>
            <a:off x="7701821" y="4114662"/>
            <a:ext cx="0" cy="10342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0CB92749-4E27-6BF7-CDE7-6262DE1FBEEC}"/>
              </a:ext>
            </a:extLst>
          </p:cNvPr>
          <p:cNvSpPr>
            <a:spLocks noGrp="1"/>
          </p:cNvSpPr>
          <p:nvPr>
            <p:ph type="title"/>
          </p:nvPr>
        </p:nvSpPr>
        <p:spPr/>
        <p:txBody>
          <a:bodyPr/>
          <a:lstStyle/>
          <a:p>
            <a:r>
              <a:rPr lang="en-US" altLang="zh-CN" dirty="0" err="1"/>
              <a:t>GeMM</a:t>
            </a:r>
            <a:r>
              <a:rPr lang="en-US" altLang="zh-CN" dirty="0"/>
              <a:t> Example: FSM innermost body</a:t>
            </a:r>
            <a:endParaRPr lang="zh-CN" altLang="en-US" dirty="0"/>
          </a:p>
        </p:txBody>
      </p:sp>
      <p:sp>
        <p:nvSpPr>
          <p:cNvPr id="3" name="内容占位符 2">
            <a:extLst>
              <a:ext uri="{FF2B5EF4-FFF2-40B4-BE49-F238E27FC236}">
                <a16:creationId xmlns:a16="http://schemas.microsoft.com/office/drawing/2014/main" id="{4FB1200E-40E7-3269-7D4A-3BB9ABA0632E}"/>
              </a:ext>
            </a:extLst>
          </p:cNvPr>
          <p:cNvSpPr>
            <a:spLocks noGrp="1"/>
          </p:cNvSpPr>
          <p:nvPr>
            <p:ph idx="1"/>
          </p:nvPr>
        </p:nvSpPr>
        <p:spPr>
          <a:xfrm>
            <a:off x="609600" y="980726"/>
            <a:ext cx="2894112" cy="1224138"/>
          </a:xfrm>
        </p:spPr>
        <p:txBody>
          <a:bodyPr/>
          <a:lstStyle/>
          <a:p>
            <a:r>
              <a:rPr lang="en-US" altLang="zh-CN" dirty="0"/>
              <a:t>for </a:t>
            </a:r>
            <a:r>
              <a:rPr lang="en-US" altLang="zh-CN" dirty="0" err="1"/>
              <a:t>i</a:t>
            </a:r>
            <a:r>
              <a:rPr lang="en-US" altLang="zh-CN" dirty="0"/>
              <a:t> in 0..n</a:t>
            </a:r>
          </a:p>
          <a:p>
            <a:pPr lvl="1"/>
            <a:r>
              <a:rPr lang="en-US" altLang="zh-CN" dirty="0"/>
              <a:t>for j in 0..n</a:t>
            </a:r>
            <a:endParaRPr lang="zh-CN" altLang="en-US" dirty="0"/>
          </a:p>
        </p:txBody>
      </p:sp>
      <p:sp>
        <p:nvSpPr>
          <p:cNvPr id="4" name="页脚占位符 3">
            <a:extLst>
              <a:ext uri="{FF2B5EF4-FFF2-40B4-BE49-F238E27FC236}">
                <a16:creationId xmlns:a16="http://schemas.microsoft.com/office/drawing/2014/main" id="{A26BCC94-08D2-0F78-1424-09410890D56B}"/>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A6BD9528-0C04-242B-4335-61D2007A5B89}"/>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9" name="矩形: 圆角 8">
            <a:extLst>
              <a:ext uri="{FF2B5EF4-FFF2-40B4-BE49-F238E27FC236}">
                <a16:creationId xmlns:a16="http://schemas.microsoft.com/office/drawing/2014/main" id="{8686F36C-734C-03CD-8375-6D864B277DC6}"/>
              </a:ext>
            </a:extLst>
          </p:cNvPr>
          <p:cNvSpPr/>
          <p:nvPr/>
        </p:nvSpPr>
        <p:spPr>
          <a:xfrm>
            <a:off x="1016092" y="2337795"/>
            <a:ext cx="720080" cy="3465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F8B6AE7D-A08E-1E9F-AA70-F571ABA7E0AD}"/>
              </a:ext>
            </a:extLst>
          </p:cNvPr>
          <p:cNvSpPr txBox="1"/>
          <p:nvPr/>
        </p:nvSpPr>
        <p:spPr>
          <a:xfrm>
            <a:off x="1697998" y="2040085"/>
            <a:ext cx="3024336" cy="646331"/>
          </a:xfrm>
          <a:prstGeom prst="rect">
            <a:avLst/>
          </a:prstGeom>
          <a:noFill/>
        </p:spPr>
        <p:txBody>
          <a:bodyPr wrap="square" rtlCol="0">
            <a:spAutoFit/>
          </a:bodyPr>
          <a:lstStyle/>
          <a:p>
            <a:r>
              <a:rPr lang="en-US" altLang="zh-CN" dirty="0">
                <a:solidFill>
                  <a:schemeClr val="bg1"/>
                </a:solidFill>
              </a:rPr>
              <a:t>the following steps will be done in a sequence</a:t>
            </a:r>
            <a:endParaRPr lang="zh-CN" altLang="en-US" dirty="0">
              <a:solidFill>
                <a:schemeClr val="bg1"/>
              </a:solidFill>
            </a:endParaRPr>
          </a:p>
        </p:txBody>
      </p:sp>
      <p:sp>
        <p:nvSpPr>
          <p:cNvPr id="12" name="矩形: 圆角 11">
            <a:extLst>
              <a:ext uri="{FF2B5EF4-FFF2-40B4-BE49-F238E27FC236}">
                <a16:creationId xmlns:a16="http://schemas.microsoft.com/office/drawing/2014/main" id="{9CFA17FA-C188-98CD-8D8E-88CC9F8C558C}"/>
              </a:ext>
            </a:extLst>
          </p:cNvPr>
          <p:cNvSpPr/>
          <p:nvPr/>
        </p:nvSpPr>
        <p:spPr>
          <a:xfrm>
            <a:off x="1190418" y="2635231"/>
            <a:ext cx="1728192" cy="346583"/>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B9BD29B2-6B37-342F-8A60-653EC33AE9CE}"/>
              </a:ext>
            </a:extLst>
          </p:cNvPr>
          <p:cNvSpPr txBox="1"/>
          <p:nvPr/>
        </p:nvSpPr>
        <p:spPr>
          <a:xfrm>
            <a:off x="3026214" y="2566254"/>
            <a:ext cx="1728192" cy="369332"/>
          </a:xfrm>
          <a:prstGeom prst="rect">
            <a:avLst/>
          </a:prstGeom>
          <a:noFill/>
        </p:spPr>
        <p:txBody>
          <a:bodyPr wrap="square" rtlCol="0">
            <a:spAutoFit/>
          </a:bodyPr>
          <a:lstStyle/>
          <a:p>
            <a:r>
              <a:rPr lang="en-US" altLang="zh-CN" dirty="0">
                <a:solidFill>
                  <a:schemeClr val="bg1"/>
                </a:solidFill>
              </a:rPr>
              <a:t>generate n steps</a:t>
            </a:r>
            <a:endParaRPr lang="zh-CN" altLang="en-US" dirty="0">
              <a:solidFill>
                <a:schemeClr val="bg1"/>
              </a:solidFill>
            </a:endParaRPr>
          </a:p>
        </p:txBody>
      </p:sp>
      <p:sp>
        <p:nvSpPr>
          <p:cNvPr id="14" name="矩形: 圆角 13">
            <a:extLst>
              <a:ext uri="{FF2B5EF4-FFF2-40B4-BE49-F238E27FC236}">
                <a16:creationId xmlns:a16="http://schemas.microsoft.com/office/drawing/2014/main" id="{C983A10B-32BD-55AE-1E69-0E277CA18644}"/>
              </a:ext>
            </a:extLst>
          </p:cNvPr>
          <p:cNvSpPr/>
          <p:nvPr/>
        </p:nvSpPr>
        <p:spPr>
          <a:xfrm>
            <a:off x="2721964" y="4006884"/>
            <a:ext cx="883975" cy="336558"/>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D6304E45-C496-03BA-7FD7-1920B6083017}"/>
              </a:ext>
            </a:extLst>
          </p:cNvPr>
          <p:cNvSpPr txBox="1"/>
          <p:nvPr/>
        </p:nvSpPr>
        <p:spPr>
          <a:xfrm>
            <a:off x="2502515" y="4945556"/>
            <a:ext cx="2664296"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chemeClr val="bg1"/>
                </a:solidFill>
              </a:rPr>
              <a:t>feed memory address</a:t>
            </a:r>
          </a:p>
          <a:p>
            <a:pPr marL="285750" indent="-285750">
              <a:buFont typeface="Arial" panose="020B0604020202020204" pitchFamily="34" charset="0"/>
              <a:buChar char="•"/>
            </a:pPr>
            <a:r>
              <a:rPr lang="en-US" altLang="zh-CN" dirty="0">
                <a:solidFill>
                  <a:schemeClr val="bg1"/>
                </a:solidFill>
              </a:rPr>
              <a:t>get memory data</a:t>
            </a:r>
          </a:p>
          <a:p>
            <a:pPr marL="285750" indent="-285750">
              <a:buFont typeface="Arial" panose="020B0604020202020204" pitchFamily="34" charset="0"/>
              <a:buChar char="•"/>
            </a:pPr>
            <a:r>
              <a:rPr lang="en-US" altLang="zh-CN" dirty="0">
                <a:solidFill>
                  <a:schemeClr val="bg1"/>
                </a:solidFill>
              </a:rPr>
              <a:t>invoke MAC</a:t>
            </a:r>
          </a:p>
          <a:p>
            <a:pPr marL="285750" indent="-285750">
              <a:buFont typeface="Arial" panose="020B0604020202020204" pitchFamily="34" charset="0"/>
              <a:buChar char="•"/>
            </a:pPr>
            <a:r>
              <a:rPr lang="en-US" altLang="zh-CN" dirty="0">
                <a:solidFill>
                  <a:schemeClr val="bg1"/>
                </a:solidFill>
              </a:rPr>
              <a:t>accumulate result</a:t>
            </a:r>
            <a:endParaRPr lang="zh-CN" altLang="en-US" dirty="0">
              <a:solidFill>
                <a:schemeClr val="bg1"/>
              </a:solidFill>
            </a:endParaRPr>
          </a:p>
        </p:txBody>
      </p:sp>
      <p:sp>
        <p:nvSpPr>
          <p:cNvPr id="16" name="矩形: 圆角 15">
            <a:extLst>
              <a:ext uri="{FF2B5EF4-FFF2-40B4-BE49-F238E27FC236}">
                <a16:creationId xmlns:a16="http://schemas.microsoft.com/office/drawing/2014/main" id="{77668146-BEB8-13CE-D729-4C1A7E9D41E4}"/>
              </a:ext>
            </a:extLst>
          </p:cNvPr>
          <p:cNvSpPr/>
          <p:nvPr/>
        </p:nvSpPr>
        <p:spPr>
          <a:xfrm>
            <a:off x="1934235" y="4006884"/>
            <a:ext cx="830696" cy="336558"/>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7316A45D-773E-F349-1C80-4EC861D4FF53}"/>
              </a:ext>
            </a:extLst>
          </p:cNvPr>
          <p:cNvSpPr/>
          <p:nvPr/>
        </p:nvSpPr>
        <p:spPr>
          <a:xfrm>
            <a:off x="1687110" y="3151831"/>
            <a:ext cx="3106284" cy="628978"/>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C949C47E-410C-4613-A30A-900BCC8941C7}"/>
              </a:ext>
            </a:extLst>
          </p:cNvPr>
          <p:cNvSpPr/>
          <p:nvPr/>
        </p:nvSpPr>
        <p:spPr>
          <a:xfrm>
            <a:off x="5768813" y="2378500"/>
            <a:ext cx="1080120" cy="365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t>amem.rd0</a:t>
            </a:r>
            <a:endParaRPr lang="zh-CN" altLang="en-US" dirty="0"/>
          </a:p>
        </p:txBody>
      </p:sp>
      <p:sp>
        <p:nvSpPr>
          <p:cNvPr id="19" name="矩形: 圆角 18">
            <a:extLst>
              <a:ext uri="{FF2B5EF4-FFF2-40B4-BE49-F238E27FC236}">
                <a16:creationId xmlns:a16="http://schemas.microsoft.com/office/drawing/2014/main" id="{9DD31196-01DD-0E4E-D92C-16E6FC07C9DC}"/>
              </a:ext>
            </a:extLst>
          </p:cNvPr>
          <p:cNvSpPr/>
          <p:nvPr/>
        </p:nvSpPr>
        <p:spPr>
          <a:xfrm>
            <a:off x="5768813" y="3034514"/>
            <a:ext cx="1080120" cy="36512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dirty="0"/>
              <a:t>bmem.rd1</a:t>
            </a:r>
            <a:endParaRPr lang="zh-CN" altLang="en-US" dirty="0"/>
          </a:p>
        </p:txBody>
      </p:sp>
      <p:sp>
        <p:nvSpPr>
          <p:cNvPr id="26" name="矩形: 圆角 25">
            <a:extLst>
              <a:ext uri="{FF2B5EF4-FFF2-40B4-BE49-F238E27FC236}">
                <a16:creationId xmlns:a16="http://schemas.microsoft.com/office/drawing/2014/main" id="{EC1B4BE7-05D7-BE9B-B88F-1179715A0E52}"/>
              </a:ext>
            </a:extLst>
          </p:cNvPr>
          <p:cNvSpPr/>
          <p:nvPr/>
        </p:nvSpPr>
        <p:spPr>
          <a:xfrm>
            <a:off x="7161761" y="3749537"/>
            <a:ext cx="1080120" cy="365125"/>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t>amem.rd1</a:t>
            </a:r>
            <a:endParaRPr lang="zh-CN" altLang="en-US" dirty="0"/>
          </a:p>
        </p:txBody>
      </p:sp>
      <p:sp>
        <p:nvSpPr>
          <p:cNvPr id="27" name="矩形: 圆角 26">
            <a:extLst>
              <a:ext uri="{FF2B5EF4-FFF2-40B4-BE49-F238E27FC236}">
                <a16:creationId xmlns:a16="http://schemas.microsoft.com/office/drawing/2014/main" id="{9D6441C6-7554-DE48-B62A-E9676DEF5239}"/>
              </a:ext>
            </a:extLst>
          </p:cNvPr>
          <p:cNvSpPr/>
          <p:nvPr/>
        </p:nvSpPr>
        <p:spPr>
          <a:xfrm>
            <a:off x="7161761" y="4482730"/>
            <a:ext cx="1080120" cy="365125"/>
          </a:xfrm>
          <a:prstGeom prst="roundRect">
            <a:avLst/>
          </a:prstGeom>
          <a:solidFill>
            <a:schemeClr val="accent3">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dirty="0"/>
              <a:t>bmem.rd1</a:t>
            </a:r>
            <a:endParaRPr lang="zh-CN" altLang="en-US" dirty="0"/>
          </a:p>
        </p:txBody>
      </p:sp>
      <p:cxnSp>
        <p:nvCxnSpPr>
          <p:cNvPr id="29" name="连接符: 肘形 28">
            <a:extLst>
              <a:ext uri="{FF2B5EF4-FFF2-40B4-BE49-F238E27FC236}">
                <a16:creationId xmlns:a16="http://schemas.microsoft.com/office/drawing/2014/main" id="{A9CAF535-6E42-1243-A9CB-F723F2FD7FD1}"/>
              </a:ext>
            </a:extLst>
          </p:cNvPr>
          <p:cNvCxnSpPr>
            <a:stCxn id="18" idx="3"/>
            <a:endCxn id="26" idx="1"/>
          </p:cNvCxnSpPr>
          <p:nvPr/>
        </p:nvCxnSpPr>
        <p:spPr>
          <a:xfrm>
            <a:off x="6848933" y="2561063"/>
            <a:ext cx="312828" cy="137103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连接符: 肘形 29">
            <a:extLst>
              <a:ext uri="{FF2B5EF4-FFF2-40B4-BE49-F238E27FC236}">
                <a16:creationId xmlns:a16="http://schemas.microsoft.com/office/drawing/2014/main" id="{9D917C06-0A35-AE26-D63D-853BB81E8BE1}"/>
              </a:ext>
            </a:extLst>
          </p:cNvPr>
          <p:cNvCxnSpPr>
            <a:cxnSpLocks/>
            <a:stCxn id="19" idx="2"/>
            <a:endCxn id="27" idx="1"/>
          </p:cNvCxnSpPr>
          <p:nvPr/>
        </p:nvCxnSpPr>
        <p:spPr>
          <a:xfrm rot="16200000" flipH="1">
            <a:off x="6102490" y="3606022"/>
            <a:ext cx="1265654" cy="85288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圆角 36">
            <a:extLst>
              <a:ext uri="{FF2B5EF4-FFF2-40B4-BE49-F238E27FC236}">
                <a16:creationId xmlns:a16="http://schemas.microsoft.com/office/drawing/2014/main" id="{3461A9A5-245B-C8A2-EDD7-432E5485CC39}"/>
              </a:ext>
            </a:extLst>
          </p:cNvPr>
          <p:cNvSpPr/>
          <p:nvPr/>
        </p:nvSpPr>
        <p:spPr>
          <a:xfrm>
            <a:off x="7161761" y="5148902"/>
            <a:ext cx="1080120" cy="36512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dirty="0"/>
              <a:t>mac</a:t>
            </a:r>
            <a:endParaRPr lang="zh-CN" altLang="en-US" dirty="0"/>
          </a:p>
        </p:txBody>
      </p:sp>
      <p:sp>
        <p:nvSpPr>
          <p:cNvPr id="41" name="矩形: 圆角 40">
            <a:extLst>
              <a:ext uri="{FF2B5EF4-FFF2-40B4-BE49-F238E27FC236}">
                <a16:creationId xmlns:a16="http://schemas.microsoft.com/office/drawing/2014/main" id="{3A5376CA-1BD6-36B3-3CFB-95DF0B6C87F8}"/>
              </a:ext>
            </a:extLst>
          </p:cNvPr>
          <p:cNvSpPr/>
          <p:nvPr/>
        </p:nvSpPr>
        <p:spPr>
          <a:xfrm>
            <a:off x="7161761" y="5747360"/>
            <a:ext cx="1080120" cy="36512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rIns="0" rtlCol="0" anchor="ctr"/>
          <a:lstStyle/>
          <a:p>
            <a:pPr algn="ctr"/>
            <a:r>
              <a:rPr lang="en-US" altLang="zh-CN" dirty="0"/>
              <a:t>acc</a:t>
            </a:r>
            <a:endParaRPr lang="zh-CN" altLang="en-US" dirty="0"/>
          </a:p>
        </p:txBody>
      </p:sp>
      <p:cxnSp>
        <p:nvCxnSpPr>
          <p:cNvPr id="43" name="直接箭头连接符 42">
            <a:extLst>
              <a:ext uri="{FF2B5EF4-FFF2-40B4-BE49-F238E27FC236}">
                <a16:creationId xmlns:a16="http://schemas.microsoft.com/office/drawing/2014/main" id="{78B8319B-8FDA-985F-E648-756C049AFE77}"/>
              </a:ext>
            </a:extLst>
          </p:cNvPr>
          <p:cNvCxnSpPr/>
          <p:nvPr/>
        </p:nvCxnSpPr>
        <p:spPr>
          <a:xfrm>
            <a:off x="5624797" y="2324455"/>
            <a:ext cx="62064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947E03CE-4D33-27E5-EB84-F145C127DE69}"/>
              </a:ext>
            </a:extLst>
          </p:cNvPr>
          <p:cNvSpPr txBox="1"/>
          <p:nvPr/>
        </p:nvSpPr>
        <p:spPr>
          <a:xfrm>
            <a:off x="4976725" y="1747857"/>
            <a:ext cx="1152128" cy="461665"/>
          </a:xfrm>
          <a:prstGeom prst="rect">
            <a:avLst/>
          </a:prstGeom>
          <a:noFill/>
        </p:spPr>
        <p:txBody>
          <a:bodyPr wrap="square" rtlCol="0">
            <a:spAutoFit/>
          </a:bodyPr>
          <a:lstStyle/>
          <a:p>
            <a:r>
              <a:rPr lang="en-US" altLang="zh-CN" sz="2400" b="1" dirty="0"/>
              <a:t>Seq</a:t>
            </a:r>
            <a:endParaRPr lang="zh-CN" altLang="en-US" sz="2400" b="1" dirty="0"/>
          </a:p>
        </p:txBody>
      </p:sp>
      <p:sp>
        <p:nvSpPr>
          <p:cNvPr id="45" name="文本框 44">
            <a:extLst>
              <a:ext uri="{FF2B5EF4-FFF2-40B4-BE49-F238E27FC236}">
                <a16:creationId xmlns:a16="http://schemas.microsoft.com/office/drawing/2014/main" id="{C48C51B5-CB7F-CD39-97B8-9A4543225409}"/>
              </a:ext>
            </a:extLst>
          </p:cNvPr>
          <p:cNvSpPr txBox="1"/>
          <p:nvPr/>
        </p:nvSpPr>
        <p:spPr>
          <a:xfrm>
            <a:off x="5798626" y="1747857"/>
            <a:ext cx="1106293" cy="461665"/>
          </a:xfrm>
          <a:prstGeom prst="rect">
            <a:avLst/>
          </a:prstGeom>
          <a:noFill/>
        </p:spPr>
        <p:txBody>
          <a:bodyPr wrap="square" rtlCol="0">
            <a:spAutoFit/>
          </a:bodyPr>
          <a:lstStyle/>
          <a:p>
            <a:r>
              <a:rPr lang="en-US" altLang="zh-CN" sz="2400" b="1" dirty="0"/>
              <a:t>step0</a:t>
            </a:r>
            <a:endParaRPr lang="zh-CN" altLang="en-US" sz="2400" b="1" dirty="0"/>
          </a:p>
        </p:txBody>
      </p:sp>
      <p:sp>
        <p:nvSpPr>
          <p:cNvPr id="46" name="文本框 45">
            <a:extLst>
              <a:ext uri="{FF2B5EF4-FFF2-40B4-BE49-F238E27FC236}">
                <a16:creationId xmlns:a16="http://schemas.microsoft.com/office/drawing/2014/main" id="{FF6FBEA6-A082-9238-BD41-9D8B3EA05C2D}"/>
              </a:ext>
            </a:extLst>
          </p:cNvPr>
          <p:cNvSpPr txBox="1"/>
          <p:nvPr/>
        </p:nvSpPr>
        <p:spPr>
          <a:xfrm>
            <a:off x="7194854" y="1747857"/>
            <a:ext cx="1106293" cy="461665"/>
          </a:xfrm>
          <a:prstGeom prst="rect">
            <a:avLst/>
          </a:prstGeom>
          <a:noFill/>
        </p:spPr>
        <p:txBody>
          <a:bodyPr wrap="square" rtlCol="0">
            <a:spAutoFit/>
          </a:bodyPr>
          <a:lstStyle/>
          <a:p>
            <a:r>
              <a:rPr lang="en-US" altLang="zh-CN" sz="2400" b="1" dirty="0"/>
              <a:t>step1</a:t>
            </a:r>
            <a:endParaRPr lang="zh-CN" altLang="en-US" sz="2400" b="1" dirty="0"/>
          </a:p>
        </p:txBody>
      </p:sp>
      <p:sp>
        <p:nvSpPr>
          <p:cNvPr id="47" name="文本框 46">
            <a:extLst>
              <a:ext uri="{FF2B5EF4-FFF2-40B4-BE49-F238E27FC236}">
                <a16:creationId xmlns:a16="http://schemas.microsoft.com/office/drawing/2014/main" id="{69C497D0-FFF7-B6A1-EB08-7BF0F0734AB3}"/>
              </a:ext>
            </a:extLst>
          </p:cNvPr>
          <p:cNvSpPr txBox="1"/>
          <p:nvPr/>
        </p:nvSpPr>
        <p:spPr>
          <a:xfrm>
            <a:off x="8633982" y="1747857"/>
            <a:ext cx="1106293" cy="461665"/>
          </a:xfrm>
          <a:prstGeom prst="rect">
            <a:avLst/>
          </a:prstGeom>
          <a:noFill/>
        </p:spPr>
        <p:txBody>
          <a:bodyPr wrap="square" rtlCol="0">
            <a:spAutoFit/>
          </a:bodyPr>
          <a:lstStyle/>
          <a:p>
            <a:r>
              <a:rPr lang="en-US" altLang="zh-CN" sz="2400" b="1" dirty="0"/>
              <a:t>step2</a:t>
            </a:r>
            <a:endParaRPr lang="zh-CN" altLang="en-US" sz="2400" b="1" dirty="0"/>
          </a:p>
        </p:txBody>
      </p:sp>
      <p:sp>
        <p:nvSpPr>
          <p:cNvPr id="48" name="文本框 47">
            <a:extLst>
              <a:ext uri="{FF2B5EF4-FFF2-40B4-BE49-F238E27FC236}">
                <a16:creationId xmlns:a16="http://schemas.microsoft.com/office/drawing/2014/main" id="{13D71283-4A44-B027-BA1F-2F5272782E9B}"/>
              </a:ext>
            </a:extLst>
          </p:cNvPr>
          <p:cNvSpPr txBox="1"/>
          <p:nvPr/>
        </p:nvSpPr>
        <p:spPr>
          <a:xfrm>
            <a:off x="9943212" y="1747857"/>
            <a:ext cx="1106293" cy="461665"/>
          </a:xfrm>
          <a:prstGeom prst="rect">
            <a:avLst/>
          </a:prstGeom>
          <a:noFill/>
        </p:spPr>
        <p:txBody>
          <a:bodyPr wrap="square" rtlCol="0">
            <a:spAutoFit/>
          </a:bodyPr>
          <a:lstStyle/>
          <a:p>
            <a:r>
              <a:rPr lang="en-US" altLang="zh-CN" sz="2400" b="1" dirty="0"/>
              <a:t>step3</a:t>
            </a:r>
            <a:endParaRPr lang="zh-CN" altLang="en-US" sz="2400" b="1" dirty="0"/>
          </a:p>
        </p:txBody>
      </p:sp>
      <p:cxnSp>
        <p:nvCxnSpPr>
          <p:cNvPr id="50" name="连接符: 肘形 49">
            <a:extLst>
              <a:ext uri="{FF2B5EF4-FFF2-40B4-BE49-F238E27FC236}">
                <a16:creationId xmlns:a16="http://schemas.microsoft.com/office/drawing/2014/main" id="{71933FC4-20A3-47A0-6473-6133E8699198}"/>
              </a:ext>
            </a:extLst>
          </p:cNvPr>
          <p:cNvCxnSpPr>
            <a:cxnSpLocks/>
            <a:stCxn id="41" idx="1"/>
            <a:endCxn id="37" idx="1"/>
          </p:cNvCxnSpPr>
          <p:nvPr/>
        </p:nvCxnSpPr>
        <p:spPr>
          <a:xfrm rot="10800000">
            <a:off x="7161761" y="5331465"/>
            <a:ext cx="12700" cy="598458"/>
          </a:xfrm>
          <a:prstGeom prst="bentConnector3">
            <a:avLst>
              <a:gd name="adj1" fmla="val 18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DB9F5855-C9BA-B69B-EA8D-FE63CFA335CE}"/>
              </a:ext>
            </a:extLst>
          </p:cNvPr>
          <p:cNvCxnSpPr>
            <a:cxnSpLocks/>
            <a:stCxn id="37" idx="2"/>
            <a:endCxn id="41" idx="0"/>
          </p:cNvCxnSpPr>
          <p:nvPr/>
        </p:nvCxnSpPr>
        <p:spPr>
          <a:xfrm>
            <a:off x="7701821" y="5514027"/>
            <a:ext cx="0" cy="233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356511B6-1239-7866-293F-496C7A7A902D}"/>
              </a:ext>
            </a:extLst>
          </p:cNvPr>
          <p:cNvCxnSpPr>
            <a:cxnSpLocks/>
            <a:stCxn id="131" idx="2"/>
            <a:endCxn id="135" idx="0"/>
          </p:cNvCxnSpPr>
          <p:nvPr/>
        </p:nvCxnSpPr>
        <p:spPr>
          <a:xfrm>
            <a:off x="9100283" y="4114662"/>
            <a:ext cx="0" cy="10342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矩形: 圆角 128">
            <a:extLst>
              <a:ext uri="{FF2B5EF4-FFF2-40B4-BE49-F238E27FC236}">
                <a16:creationId xmlns:a16="http://schemas.microsoft.com/office/drawing/2014/main" id="{C479900C-841E-6679-9C35-E7CEF84F5973}"/>
              </a:ext>
            </a:extLst>
          </p:cNvPr>
          <p:cNvSpPr/>
          <p:nvPr/>
        </p:nvSpPr>
        <p:spPr>
          <a:xfrm>
            <a:off x="7167275" y="2378500"/>
            <a:ext cx="1080120" cy="365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t>amem.rd0</a:t>
            </a:r>
            <a:endParaRPr lang="zh-CN" altLang="en-US" dirty="0"/>
          </a:p>
        </p:txBody>
      </p:sp>
      <p:sp>
        <p:nvSpPr>
          <p:cNvPr id="130" name="矩形: 圆角 129">
            <a:extLst>
              <a:ext uri="{FF2B5EF4-FFF2-40B4-BE49-F238E27FC236}">
                <a16:creationId xmlns:a16="http://schemas.microsoft.com/office/drawing/2014/main" id="{6E287012-9056-4989-D608-2B1B6BBE0F5B}"/>
              </a:ext>
            </a:extLst>
          </p:cNvPr>
          <p:cNvSpPr/>
          <p:nvPr/>
        </p:nvSpPr>
        <p:spPr>
          <a:xfrm>
            <a:off x="7167275" y="3034514"/>
            <a:ext cx="1080120" cy="36512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dirty="0"/>
              <a:t>bmem.rd1</a:t>
            </a:r>
            <a:endParaRPr lang="zh-CN" altLang="en-US" dirty="0"/>
          </a:p>
        </p:txBody>
      </p:sp>
      <p:sp>
        <p:nvSpPr>
          <p:cNvPr id="131" name="矩形: 圆角 130">
            <a:extLst>
              <a:ext uri="{FF2B5EF4-FFF2-40B4-BE49-F238E27FC236}">
                <a16:creationId xmlns:a16="http://schemas.microsoft.com/office/drawing/2014/main" id="{693FCCDE-31C2-7658-6561-7173FD19DF3D}"/>
              </a:ext>
            </a:extLst>
          </p:cNvPr>
          <p:cNvSpPr/>
          <p:nvPr/>
        </p:nvSpPr>
        <p:spPr>
          <a:xfrm>
            <a:off x="8560223" y="3749537"/>
            <a:ext cx="1080120" cy="365125"/>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t>amem.rd1</a:t>
            </a:r>
            <a:endParaRPr lang="zh-CN" altLang="en-US" dirty="0"/>
          </a:p>
        </p:txBody>
      </p:sp>
      <p:sp>
        <p:nvSpPr>
          <p:cNvPr id="132" name="矩形: 圆角 131">
            <a:extLst>
              <a:ext uri="{FF2B5EF4-FFF2-40B4-BE49-F238E27FC236}">
                <a16:creationId xmlns:a16="http://schemas.microsoft.com/office/drawing/2014/main" id="{A850C541-16C0-D714-90B6-AA84E05CD67E}"/>
              </a:ext>
            </a:extLst>
          </p:cNvPr>
          <p:cNvSpPr/>
          <p:nvPr/>
        </p:nvSpPr>
        <p:spPr>
          <a:xfrm>
            <a:off x="8560223" y="4482730"/>
            <a:ext cx="1080120" cy="365125"/>
          </a:xfrm>
          <a:prstGeom prst="roundRect">
            <a:avLst/>
          </a:prstGeom>
          <a:solidFill>
            <a:schemeClr val="accent3">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dirty="0"/>
              <a:t>bmem.rd1</a:t>
            </a:r>
            <a:endParaRPr lang="zh-CN" altLang="en-US" dirty="0"/>
          </a:p>
        </p:txBody>
      </p:sp>
      <p:cxnSp>
        <p:nvCxnSpPr>
          <p:cNvPr id="133" name="连接符: 肘形 132">
            <a:extLst>
              <a:ext uri="{FF2B5EF4-FFF2-40B4-BE49-F238E27FC236}">
                <a16:creationId xmlns:a16="http://schemas.microsoft.com/office/drawing/2014/main" id="{686E1562-BC4E-4879-446D-39C3D190B79D}"/>
              </a:ext>
            </a:extLst>
          </p:cNvPr>
          <p:cNvCxnSpPr>
            <a:stCxn id="129" idx="3"/>
            <a:endCxn id="131" idx="1"/>
          </p:cNvCxnSpPr>
          <p:nvPr/>
        </p:nvCxnSpPr>
        <p:spPr>
          <a:xfrm>
            <a:off x="8247395" y="2561063"/>
            <a:ext cx="312828" cy="137103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连接符: 肘形 133">
            <a:extLst>
              <a:ext uri="{FF2B5EF4-FFF2-40B4-BE49-F238E27FC236}">
                <a16:creationId xmlns:a16="http://schemas.microsoft.com/office/drawing/2014/main" id="{7D0F312C-2735-26E5-10DD-B4E2621FB86D}"/>
              </a:ext>
            </a:extLst>
          </p:cNvPr>
          <p:cNvCxnSpPr>
            <a:cxnSpLocks/>
            <a:stCxn id="130" idx="3"/>
            <a:endCxn id="132" idx="1"/>
          </p:cNvCxnSpPr>
          <p:nvPr/>
        </p:nvCxnSpPr>
        <p:spPr>
          <a:xfrm>
            <a:off x="8247395" y="3217077"/>
            <a:ext cx="312828" cy="1448216"/>
          </a:xfrm>
          <a:prstGeom prst="bentConnector3">
            <a:avLst>
              <a:gd name="adj1" fmla="val 3357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矩形: 圆角 134">
            <a:extLst>
              <a:ext uri="{FF2B5EF4-FFF2-40B4-BE49-F238E27FC236}">
                <a16:creationId xmlns:a16="http://schemas.microsoft.com/office/drawing/2014/main" id="{CF459E90-0213-B1C0-C9D4-6CDB22A3EF44}"/>
              </a:ext>
            </a:extLst>
          </p:cNvPr>
          <p:cNvSpPr/>
          <p:nvPr/>
        </p:nvSpPr>
        <p:spPr>
          <a:xfrm>
            <a:off x="8560223" y="5148902"/>
            <a:ext cx="1080120" cy="36512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dirty="0"/>
              <a:t>mac</a:t>
            </a:r>
            <a:endParaRPr lang="zh-CN" altLang="en-US" dirty="0"/>
          </a:p>
        </p:txBody>
      </p:sp>
      <p:sp>
        <p:nvSpPr>
          <p:cNvPr id="136" name="矩形: 圆角 135">
            <a:extLst>
              <a:ext uri="{FF2B5EF4-FFF2-40B4-BE49-F238E27FC236}">
                <a16:creationId xmlns:a16="http://schemas.microsoft.com/office/drawing/2014/main" id="{E5F369C1-FF03-B810-8816-F86B56644530}"/>
              </a:ext>
            </a:extLst>
          </p:cNvPr>
          <p:cNvSpPr/>
          <p:nvPr/>
        </p:nvSpPr>
        <p:spPr>
          <a:xfrm>
            <a:off x="8560223" y="5747360"/>
            <a:ext cx="1080120" cy="36512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rIns="0" rtlCol="0" anchor="ctr"/>
          <a:lstStyle/>
          <a:p>
            <a:pPr algn="ctr"/>
            <a:r>
              <a:rPr lang="en-US" altLang="zh-CN" dirty="0"/>
              <a:t>acc</a:t>
            </a:r>
            <a:endParaRPr lang="zh-CN" altLang="en-US" dirty="0"/>
          </a:p>
        </p:txBody>
      </p:sp>
      <p:cxnSp>
        <p:nvCxnSpPr>
          <p:cNvPr id="137" name="连接符: 肘形 136">
            <a:extLst>
              <a:ext uri="{FF2B5EF4-FFF2-40B4-BE49-F238E27FC236}">
                <a16:creationId xmlns:a16="http://schemas.microsoft.com/office/drawing/2014/main" id="{9CDC8377-C15A-4F4C-DCE6-74588AD60B32}"/>
              </a:ext>
            </a:extLst>
          </p:cNvPr>
          <p:cNvCxnSpPr>
            <a:cxnSpLocks/>
            <a:stCxn id="136" idx="1"/>
            <a:endCxn id="135" idx="1"/>
          </p:cNvCxnSpPr>
          <p:nvPr/>
        </p:nvCxnSpPr>
        <p:spPr>
          <a:xfrm rot="10800000">
            <a:off x="8560223" y="5331465"/>
            <a:ext cx="12700" cy="598458"/>
          </a:xfrm>
          <a:prstGeom prst="bentConnector3">
            <a:avLst>
              <a:gd name="adj1" fmla="val 18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a:extLst>
              <a:ext uri="{FF2B5EF4-FFF2-40B4-BE49-F238E27FC236}">
                <a16:creationId xmlns:a16="http://schemas.microsoft.com/office/drawing/2014/main" id="{69063757-FAF3-951E-F676-7076F2CEF21F}"/>
              </a:ext>
            </a:extLst>
          </p:cNvPr>
          <p:cNvCxnSpPr>
            <a:cxnSpLocks/>
            <a:stCxn id="135" idx="2"/>
            <a:endCxn id="136" idx="0"/>
          </p:cNvCxnSpPr>
          <p:nvPr/>
        </p:nvCxnSpPr>
        <p:spPr>
          <a:xfrm>
            <a:off x="9100283" y="5514027"/>
            <a:ext cx="0" cy="233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直接箭头连接符 141">
            <a:extLst>
              <a:ext uri="{FF2B5EF4-FFF2-40B4-BE49-F238E27FC236}">
                <a16:creationId xmlns:a16="http://schemas.microsoft.com/office/drawing/2014/main" id="{7FCE9E55-D3D6-3193-2CB6-D7D25F3F7684}"/>
              </a:ext>
            </a:extLst>
          </p:cNvPr>
          <p:cNvCxnSpPr>
            <a:cxnSpLocks/>
            <a:stCxn id="145" idx="2"/>
            <a:endCxn id="149" idx="0"/>
          </p:cNvCxnSpPr>
          <p:nvPr/>
        </p:nvCxnSpPr>
        <p:spPr>
          <a:xfrm>
            <a:off x="10491678" y="4114662"/>
            <a:ext cx="0" cy="10342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矩形: 圆角 142">
            <a:extLst>
              <a:ext uri="{FF2B5EF4-FFF2-40B4-BE49-F238E27FC236}">
                <a16:creationId xmlns:a16="http://schemas.microsoft.com/office/drawing/2014/main" id="{6072B48B-CBFC-3FC2-9F9E-4A8FA4AC857B}"/>
              </a:ext>
            </a:extLst>
          </p:cNvPr>
          <p:cNvSpPr/>
          <p:nvPr/>
        </p:nvSpPr>
        <p:spPr>
          <a:xfrm>
            <a:off x="8558670" y="2378500"/>
            <a:ext cx="1080120" cy="365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t>amem.rd0</a:t>
            </a:r>
            <a:endParaRPr lang="zh-CN" altLang="en-US" dirty="0"/>
          </a:p>
        </p:txBody>
      </p:sp>
      <p:sp>
        <p:nvSpPr>
          <p:cNvPr id="144" name="矩形: 圆角 143">
            <a:extLst>
              <a:ext uri="{FF2B5EF4-FFF2-40B4-BE49-F238E27FC236}">
                <a16:creationId xmlns:a16="http://schemas.microsoft.com/office/drawing/2014/main" id="{1D17291D-7679-13CC-3935-0CFEACEB2148}"/>
              </a:ext>
            </a:extLst>
          </p:cNvPr>
          <p:cNvSpPr/>
          <p:nvPr/>
        </p:nvSpPr>
        <p:spPr>
          <a:xfrm>
            <a:off x="8558670" y="3034514"/>
            <a:ext cx="1080120" cy="36512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dirty="0"/>
              <a:t>bmem.rd1</a:t>
            </a:r>
            <a:endParaRPr lang="zh-CN" altLang="en-US" dirty="0"/>
          </a:p>
        </p:txBody>
      </p:sp>
      <p:sp>
        <p:nvSpPr>
          <p:cNvPr id="145" name="矩形: 圆角 144">
            <a:extLst>
              <a:ext uri="{FF2B5EF4-FFF2-40B4-BE49-F238E27FC236}">
                <a16:creationId xmlns:a16="http://schemas.microsoft.com/office/drawing/2014/main" id="{D26EB980-837F-8FF2-61EF-8EAD38AD3E3C}"/>
              </a:ext>
            </a:extLst>
          </p:cNvPr>
          <p:cNvSpPr/>
          <p:nvPr/>
        </p:nvSpPr>
        <p:spPr>
          <a:xfrm>
            <a:off x="9951618" y="3749537"/>
            <a:ext cx="1080120" cy="365125"/>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t>amem.rd1</a:t>
            </a:r>
            <a:endParaRPr lang="zh-CN" altLang="en-US" dirty="0"/>
          </a:p>
        </p:txBody>
      </p:sp>
      <p:sp>
        <p:nvSpPr>
          <p:cNvPr id="146" name="矩形: 圆角 145">
            <a:extLst>
              <a:ext uri="{FF2B5EF4-FFF2-40B4-BE49-F238E27FC236}">
                <a16:creationId xmlns:a16="http://schemas.microsoft.com/office/drawing/2014/main" id="{5FF97250-97F6-BFE7-759D-C55BE50384BC}"/>
              </a:ext>
            </a:extLst>
          </p:cNvPr>
          <p:cNvSpPr/>
          <p:nvPr/>
        </p:nvSpPr>
        <p:spPr>
          <a:xfrm>
            <a:off x="9951618" y="4482730"/>
            <a:ext cx="1080120" cy="365125"/>
          </a:xfrm>
          <a:prstGeom prst="roundRect">
            <a:avLst/>
          </a:prstGeom>
          <a:solidFill>
            <a:schemeClr val="accent3">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dirty="0"/>
              <a:t>bmem.rd1</a:t>
            </a:r>
            <a:endParaRPr lang="zh-CN" altLang="en-US" dirty="0"/>
          </a:p>
        </p:txBody>
      </p:sp>
      <p:cxnSp>
        <p:nvCxnSpPr>
          <p:cNvPr id="147" name="连接符: 肘形 146">
            <a:extLst>
              <a:ext uri="{FF2B5EF4-FFF2-40B4-BE49-F238E27FC236}">
                <a16:creationId xmlns:a16="http://schemas.microsoft.com/office/drawing/2014/main" id="{E6ECBF41-3954-ED68-CE87-9BB67FBF4FD2}"/>
              </a:ext>
            </a:extLst>
          </p:cNvPr>
          <p:cNvCxnSpPr>
            <a:stCxn id="143" idx="3"/>
            <a:endCxn id="145" idx="1"/>
          </p:cNvCxnSpPr>
          <p:nvPr/>
        </p:nvCxnSpPr>
        <p:spPr>
          <a:xfrm>
            <a:off x="9638790" y="2561063"/>
            <a:ext cx="312828" cy="137103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连接符: 肘形 147">
            <a:extLst>
              <a:ext uri="{FF2B5EF4-FFF2-40B4-BE49-F238E27FC236}">
                <a16:creationId xmlns:a16="http://schemas.microsoft.com/office/drawing/2014/main" id="{542004DF-2341-9ECF-95A8-8F05B5038CB4}"/>
              </a:ext>
            </a:extLst>
          </p:cNvPr>
          <p:cNvCxnSpPr>
            <a:cxnSpLocks/>
            <a:stCxn id="144" idx="3"/>
            <a:endCxn id="146" idx="1"/>
          </p:cNvCxnSpPr>
          <p:nvPr/>
        </p:nvCxnSpPr>
        <p:spPr>
          <a:xfrm>
            <a:off x="9638790" y="3217077"/>
            <a:ext cx="312828" cy="1448216"/>
          </a:xfrm>
          <a:prstGeom prst="bentConnector3">
            <a:avLst>
              <a:gd name="adj1" fmla="val 3357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矩形: 圆角 148">
            <a:extLst>
              <a:ext uri="{FF2B5EF4-FFF2-40B4-BE49-F238E27FC236}">
                <a16:creationId xmlns:a16="http://schemas.microsoft.com/office/drawing/2014/main" id="{9411EBC0-4ADC-308C-2301-C4429B39E3A5}"/>
              </a:ext>
            </a:extLst>
          </p:cNvPr>
          <p:cNvSpPr/>
          <p:nvPr/>
        </p:nvSpPr>
        <p:spPr>
          <a:xfrm>
            <a:off x="9951618" y="5148902"/>
            <a:ext cx="1080120" cy="36512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dirty="0"/>
              <a:t>mac</a:t>
            </a:r>
            <a:endParaRPr lang="zh-CN" altLang="en-US" dirty="0"/>
          </a:p>
        </p:txBody>
      </p:sp>
      <p:sp>
        <p:nvSpPr>
          <p:cNvPr id="150" name="矩形: 圆角 149">
            <a:extLst>
              <a:ext uri="{FF2B5EF4-FFF2-40B4-BE49-F238E27FC236}">
                <a16:creationId xmlns:a16="http://schemas.microsoft.com/office/drawing/2014/main" id="{57C542C9-379D-3471-333D-7199F37FFA01}"/>
              </a:ext>
            </a:extLst>
          </p:cNvPr>
          <p:cNvSpPr/>
          <p:nvPr/>
        </p:nvSpPr>
        <p:spPr>
          <a:xfrm>
            <a:off x="9951618" y="5747360"/>
            <a:ext cx="1080120" cy="36512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rIns="0" rtlCol="0" anchor="ctr"/>
          <a:lstStyle/>
          <a:p>
            <a:pPr algn="ctr"/>
            <a:r>
              <a:rPr lang="en-US" altLang="zh-CN" dirty="0"/>
              <a:t>acc</a:t>
            </a:r>
            <a:endParaRPr lang="zh-CN" altLang="en-US" dirty="0"/>
          </a:p>
        </p:txBody>
      </p:sp>
      <p:cxnSp>
        <p:nvCxnSpPr>
          <p:cNvPr id="151" name="连接符: 肘形 150">
            <a:extLst>
              <a:ext uri="{FF2B5EF4-FFF2-40B4-BE49-F238E27FC236}">
                <a16:creationId xmlns:a16="http://schemas.microsoft.com/office/drawing/2014/main" id="{B059E035-0AE7-1288-D247-26415A5AAEC8}"/>
              </a:ext>
            </a:extLst>
          </p:cNvPr>
          <p:cNvCxnSpPr>
            <a:cxnSpLocks/>
            <a:stCxn id="150" idx="1"/>
            <a:endCxn id="149" idx="1"/>
          </p:cNvCxnSpPr>
          <p:nvPr/>
        </p:nvCxnSpPr>
        <p:spPr>
          <a:xfrm rot="10800000">
            <a:off x="9951618" y="5331465"/>
            <a:ext cx="12700" cy="598458"/>
          </a:xfrm>
          <a:prstGeom prst="bentConnector3">
            <a:avLst>
              <a:gd name="adj1" fmla="val 18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a:extLst>
              <a:ext uri="{FF2B5EF4-FFF2-40B4-BE49-F238E27FC236}">
                <a16:creationId xmlns:a16="http://schemas.microsoft.com/office/drawing/2014/main" id="{EB07C834-F2CE-D603-32FC-4E9CE56273BE}"/>
              </a:ext>
            </a:extLst>
          </p:cNvPr>
          <p:cNvCxnSpPr>
            <a:cxnSpLocks/>
            <a:stCxn id="149" idx="2"/>
            <a:endCxn id="150" idx="0"/>
          </p:cNvCxnSpPr>
          <p:nvPr/>
        </p:nvCxnSpPr>
        <p:spPr>
          <a:xfrm>
            <a:off x="10491678" y="5514027"/>
            <a:ext cx="0" cy="233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5" name="矩形: 圆角 154">
            <a:extLst>
              <a:ext uri="{FF2B5EF4-FFF2-40B4-BE49-F238E27FC236}">
                <a16:creationId xmlns:a16="http://schemas.microsoft.com/office/drawing/2014/main" id="{CD232ECC-368F-84A6-A42C-0F81E34A4C5F}"/>
              </a:ext>
            </a:extLst>
          </p:cNvPr>
          <p:cNvSpPr/>
          <p:nvPr/>
        </p:nvSpPr>
        <p:spPr>
          <a:xfrm>
            <a:off x="9943212" y="2378500"/>
            <a:ext cx="1080120" cy="365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dirty="0"/>
              <a:t>amem.rd0</a:t>
            </a:r>
            <a:endParaRPr lang="zh-CN" altLang="en-US" dirty="0"/>
          </a:p>
        </p:txBody>
      </p:sp>
      <p:sp>
        <p:nvSpPr>
          <p:cNvPr id="156" name="矩形: 圆角 155">
            <a:extLst>
              <a:ext uri="{FF2B5EF4-FFF2-40B4-BE49-F238E27FC236}">
                <a16:creationId xmlns:a16="http://schemas.microsoft.com/office/drawing/2014/main" id="{3DFCFDBF-EF97-C3CC-3398-A708AC350D38}"/>
              </a:ext>
            </a:extLst>
          </p:cNvPr>
          <p:cNvSpPr/>
          <p:nvPr/>
        </p:nvSpPr>
        <p:spPr>
          <a:xfrm>
            <a:off x="9943212" y="3034514"/>
            <a:ext cx="1080120" cy="36512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dirty="0"/>
              <a:t>bmem.rd1</a:t>
            </a:r>
            <a:endParaRPr lang="zh-CN" altLang="en-US" dirty="0"/>
          </a:p>
        </p:txBody>
      </p:sp>
      <p:sp>
        <p:nvSpPr>
          <p:cNvPr id="157" name="矩形: 圆角 156">
            <a:extLst>
              <a:ext uri="{FF2B5EF4-FFF2-40B4-BE49-F238E27FC236}">
                <a16:creationId xmlns:a16="http://schemas.microsoft.com/office/drawing/2014/main" id="{6E37F1B8-F247-375D-C4FA-934E0AD1CE3A}"/>
              </a:ext>
            </a:extLst>
          </p:cNvPr>
          <p:cNvSpPr/>
          <p:nvPr/>
        </p:nvSpPr>
        <p:spPr>
          <a:xfrm>
            <a:off x="2156425" y="4315066"/>
            <a:ext cx="1616400" cy="628978"/>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文本框 157">
            <a:extLst>
              <a:ext uri="{FF2B5EF4-FFF2-40B4-BE49-F238E27FC236}">
                <a16:creationId xmlns:a16="http://schemas.microsoft.com/office/drawing/2014/main" id="{BAFE89E3-D260-E4DE-04EA-4B8FB1B833C9}"/>
              </a:ext>
            </a:extLst>
          </p:cNvPr>
          <p:cNvSpPr txBox="1"/>
          <p:nvPr/>
        </p:nvSpPr>
        <p:spPr>
          <a:xfrm>
            <a:off x="11167348" y="3310489"/>
            <a:ext cx="792088" cy="1477328"/>
          </a:xfrm>
          <a:prstGeom prst="rect">
            <a:avLst/>
          </a:prstGeom>
          <a:noFill/>
        </p:spPr>
        <p:txBody>
          <a:bodyPr wrap="square" rtlCol="0">
            <a:spAutoFit/>
          </a:bodyPr>
          <a:lstStyle/>
          <a:p>
            <a:pPr algn="ctr"/>
            <a:r>
              <a:rPr lang="en-US" altLang="zh-CN" b="1" dirty="0"/>
              <a:t>The same for all n steps</a:t>
            </a:r>
            <a:endParaRPr lang="zh-CN" altLang="en-US" b="1" dirty="0"/>
          </a:p>
        </p:txBody>
      </p:sp>
      <mc:AlternateContent xmlns:mc="http://schemas.openxmlformats.org/markup-compatibility/2006" xmlns:a14="http://schemas.microsoft.com/office/drawing/2010/main">
        <mc:Choice Requires="a14">
          <p:sp>
            <p:nvSpPr>
              <p:cNvPr id="159" name="文本框 158">
                <a:extLst>
                  <a:ext uri="{FF2B5EF4-FFF2-40B4-BE49-F238E27FC236}">
                    <a16:creationId xmlns:a16="http://schemas.microsoft.com/office/drawing/2014/main" id="{33E178D6-878B-32CA-13B7-FD2017EFB322}"/>
                  </a:ext>
                </a:extLst>
              </p:cNvPr>
              <p:cNvSpPr txBox="1"/>
              <p:nvPr/>
            </p:nvSpPr>
            <p:spPr>
              <a:xfrm>
                <a:off x="2636519" y="6089627"/>
                <a:ext cx="45132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latin typeface="Cambria Math" panose="02040503050406030204" pitchFamily="18" charset="0"/>
                        </a:rPr>
                        <m:t>⋮</m:t>
                      </m:r>
                    </m:oMath>
                  </m:oMathPara>
                </a14:m>
                <a:endParaRPr lang="zh-CN" altLang="en-US" sz="2400" b="1" dirty="0"/>
              </a:p>
            </p:txBody>
          </p:sp>
        </mc:Choice>
        <mc:Fallback xmlns="">
          <p:sp>
            <p:nvSpPr>
              <p:cNvPr id="159" name="文本框 158">
                <a:extLst>
                  <a:ext uri="{FF2B5EF4-FFF2-40B4-BE49-F238E27FC236}">
                    <a16:creationId xmlns:a16="http://schemas.microsoft.com/office/drawing/2014/main" id="{33E178D6-878B-32CA-13B7-FD2017EFB322}"/>
                  </a:ext>
                </a:extLst>
              </p:cNvPr>
              <p:cNvSpPr txBox="1">
                <a:spLocks noRot="1" noChangeAspect="1" noMove="1" noResize="1" noEditPoints="1" noAdjustHandles="1" noChangeArrowheads="1" noChangeShapeType="1" noTextEdit="1"/>
              </p:cNvSpPr>
              <p:nvPr/>
            </p:nvSpPr>
            <p:spPr>
              <a:xfrm>
                <a:off x="2636519" y="6089627"/>
                <a:ext cx="451321" cy="461665"/>
              </a:xfrm>
              <a:prstGeom prst="rect">
                <a:avLst/>
              </a:prstGeom>
              <a:blipFill>
                <a:blip r:embed="rId4"/>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5A5ABBBD-2400-4519-218B-7B9EAB67AEDB}"/>
              </a:ext>
            </a:extLst>
          </p:cNvPr>
          <p:cNvSpPr txBox="1"/>
          <p:nvPr/>
        </p:nvSpPr>
        <p:spPr>
          <a:xfrm>
            <a:off x="1360707" y="6305332"/>
            <a:ext cx="3331013" cy="646331"/>
          </a:xfrm>
          <a:prstGeom prst="rect">
            <a:avLst/>
          </a:prstGeom>
          <a:noFill/>
        </p:spPr>
        <p:txBody>
          <a:bodyPr wrap="square" rtlCol="0">
            <a:spAutoFit/>
          </a:bodyPr>
          <a:lstStyle/>
          <a:p>
            <a:r>
              <a:rPr lang="en-US" altLang="zh-CN" dirty="0"/>
              <a:t>./crates/cmtc/examples/gemm.rs   line 38-97</a:t>
            </a:r>
            <a:endParaRPr lang="zh-CN" altLang="en-US" dirty="0"/>
          </a:p>
        </p:txBody>
      </p:sp>
    </p:spTree>
    <p:extLst>
      <p:ext uri="{BB962C8B-B14F-4D97-AF65-F5344CB8AC3E}">
        <p14:creationId xmlns:p14="http://schemas.microsoft.com/office/powerpoint/2010/main" val="2019697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xit" presetSubtype="0" fill="hold" grpId="1"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fade">
                                      <p:cBhvr>
                                        <p:cTn id="70" dur="500"/>
                                        <p:tgtEl>
                                          <p:spTgt spid="157"/>
                                        </p:tgtEl>
                                      </p:cBhvr>
                                    </p:animEffect>
                                  </p:childTnLst>
                                </p:cTn>
                              </p:par>
                              <p:par>
                                <p:cTn id="71" presetID="10" presetClass="entr" presetSubtype="0" fill="hold" nodeType="withEffect">
                                  <p:stCondLst>
                                    <p:cond delay="0"/>
                                  </p:stCondLst>
                                  <p:childTnLst>
                                    <p:set>
                                      <p:cBhvr>
                                        <p:cTn id="72" dur="1" fill="hold">
                                          <p:stCondLst>
                                            <p:cond delay="0"/>
                                          </p:stCondLst>
                                        </p:cTn>
                                        <p:tgtEl>
                                          <p:spTgt spid="15">
                                            <p:txEl>
                                              <p:pRg st="1" end="1"/>
                                            </p:txEl>
                                          </p:spTgt>
                                        </p:tgtEl>
                                        <p:attrNameLst>
                                          <p:attrName>style.visibility</p:attrName>
                                        </p:attrNameLst>
                                      </p:cBhvr>
                                      <p:to>
                                        <p:strVal val="visible"/>
                                      </p:to>
                                    </p:set>
                                    <p:animEffect transition="in" filter="fade">
                                      <p:cBhvr>
                                        <p:cTn id="73" dur="500"/>
                                        <p:tgtEl>
                                          <p:spTgt spid="15">
                                            <p:txEl>
                                              <p:pRg st="1" end="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xit" presetSubtype="0" fill="hold" grpId="1" nodeType="with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xit" presetSubtype="0" fill="hold" grpId="1" nodeType="withEffect">
                                  <p:stCondLst>
                                    <p:cond delay="0"/>
                                  </p:stCondLst>
                                  <p:childTnLst>
                                    <p:animEffect transition="out" filter="fade">
                                      <p:cBhvr>
                                        <p:cTn id="89" dur="500"/>
                                        <p:tgtEl>
                                          <p:spTgt spid="157"/>
                                        </p:tgtEl>
                                      </p:cBhvr>
                                    </p:animEffect>
                                    <p:set>
                                      <p:cBhvr>
                                        <p:cTn id="90" dur="1" fill="hold">
                                          <p:stCondLst>
                                            <p:cond delay="499"/>
                                          </p:stCondLst>
                                        </p:cTn>
                                        <p:tgtEl>
                                          <p:spTgt spid="157"/>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par>
                                <p:cTn id="94" presetID="10" presetClass="entr" presetSubtype="0" fill="hold" nodeType="withEffect">
                                  <p:stCondLst>
                                    <p:cond delay="0"/>
                                  </p:stCondLst>
                                  <p:childTnLst>
                                    <p:set>
                                      <p:cBhvr>
                                        <p:cTn id="95" dur="1" fill="hold">
                                          <p:stCondLst>
                                            <p:cond delay="0"/>
                                          </p:stCondLst>
                                        </p:cTn>
                                        <p:tgtEl>
                                          <p:spTgt spid="15">
                                            <p:txEl>
                                              <p:pRg st="2" end="2"/>
                                            </p:txEl>
                                          </p:spTgt>
                                        </p:tgtEl>
                                        <p:attrNameLst>
                                          <p:attrName>style.visibility</p:attrName>
                                        </p:attrNameLst>
                                      </p:cBhvr>
                                      <p:to>
                                        <p:strVal val="visible"/>
                                      </p:to>
                                    </p:set>
                                    <p:animEffect transition="in" filter="fade">
                                      <p:cBhvr>
                                        <p:cTn id="96" dur="500"/>
                                        <p:tgtEl>
                                          <p:spTgt spid="15">
                                            <p:txEl>
                                              <p:pRg st="2" end="2"/>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120"/>
                                        </p:tgtEl>
                                        <p:attrNameLst>
                                          <p:attrName>style.visibility</p:attrName>
                                        </p:attrNameLst>
                                      </p:cBhvr>
                                      <p:to>
                                        <p:strVal val="visible"/>
                                      </p:to>
                                    </p:set>
                                    <p:animEffect transition="in" filter="fade">
                                      <p:cBhvr>
                                        <p:cTn id="99" dur="500"/>
                                        <p:tgtEl>
                                          <p:spTgt spid="12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500"/>
                                        <p:tgtEl>
                                          <p:spTgt spid="16"/>
                                        </p:tgtEl>
                                      </p:cBhvr>
                                    </p:animEffect>
                                  </p:childTnLst>
                                </p:cTn>
                              </p:par>
                              <p:par>
                                <p:cTn id="108" presetID="10" presetClass="exit" presetSubtype="0" fill="hold" grpId="1" nodeType="withEffect">
                                  <p:stCondLst>
                                    <p:cond delay="0"/>
                                  </p:stCondLst>
                                  <p:childTnLst>
                                    <p:animEffect transition="out" filter="fade">
                                      <p:cBhvr>
                                        <p:cTn id="109" dur="500"/>
                                        <p:tgtEl>
                                          <p:spTgt spid="14"/>
                                        </p:tgtEl>
                                      </p:cBhvr>
                                    </p:animEffect>
                                    <p:set>
                                      <p:cBhvr>
                                        <p:cTn id="110" dur="1" fill="hold">
                                          <p:stCondLst>
                                            <p:cond delay="499"/>
                                          </p:stCondLst>
                                        </p:cTn>
                                        <p:tgtEl>
                                          <p:spTgt spid="14"/>
                                        </p:tgtEl>
                                        <p:attrNameLst>
                                          <p:attrName>style.visibility</p:attrName>
                                        </p:attrNameLst>
                                      </p:cBhvr>
                                      <p:to>
                                        <p:strVal val="hidden"/>
                                      </p:to>
                                    </p:set>
                                  </p:childTnLst>
                                </p:cTn>
                              </p:par>
                              <p:par>
                                <p:cTn id="111" presetID="10" presetClass="entr" presetSubtype="0" fill="hold" nodeType="withEffect">
                                  <p:stCondLst>
                                    <p:cond delay="0"/>
                                  </p:stCondLst>
                                  <p:childTnLst>
                                    <p:set>
                                      <p:cBhvr>
                                        <p:cTn id="112" dur="1" fill="hold">
                                          <p:stCondLst>
                                            <p:cond delay="0"/>
                                          </p:stCondLst>
                                        </p:cTn>
                                        <p:tgtEl>
                                          <p:spTgt spid="15">
                                            <p:txEl>
                                              <p:pRg st="3" end="3"/>
                                            </p:txEl>
                                          </p:spTgt>
                                        </p:tgtEl>
                                        <p:attrNameLst>
                                          <p:attrName>style.visibility</p:attrName>
                                        </p:attrNameLst>
                                      </p:cBhvr>
                                      <p:to>
                                        <p:strVal val="visible"/>
                                      </p:to>
                                    </p:set>
                                    <p:animEffect transition="in" filter="fade">
                                      <p:cBhvr>
                                        <p:cTn id="113" dur="500"/>
                                        <p:tgtEl>
                                          <p:spTgt spid="15">
                                            <p:txEl>
                                              <p:pRg st="3" end="3"/>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500"/>
                                        <p:tgtEl>
                                          <p:spTgt spid="5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par>
                                <p:cTn id="120" presetID="10" presetClass="entr" presetSubtype="0" fill="hold" nodeType="with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fade">
                                      <p:cBhvr>
                                        <p:cTn id="122" dur="5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28"/>
                                        </p:tgtEl>
                                        <p:attrNameLst>
                                          <p:attrName>style.visibility</p:attrName>
                                        </p:attrNameLst>
                                      </p:cBhvr>
                                      <p:to>
                                        <p:strVal val="visible"/>
                                      </p:to>
                                    </p:set>
                                    <p:animEffect transition="in" filter="fade">
                                      <p:cBhvr>
                                        <p:cTn id="127" dur="500"/>
                                        <p:tgtEl>
                                          <p:spTgt spid="128"/>
                                        </p:tgtEl>
                                      </p:cBhvr>
                                    </p:animEffect>
                                  </p:childTnLst>
                                </p:cTn>
                              </p:par>
                              <p:par>
                                <p:cTn id="128" presetID="10" presetClass="exit" presetSubtype="0" fill="hold" grpId="1" nodeType="withEffect">
                                  <p:stCondLst>
                                    <p:cond delay="0"/>
                                  </p:stCondLst>
                                  <p:childTnLst>
                                    <p:animEffect transition="out" filter="fade">
                                      <p:cBhvr>
                                        <p:cTn id="129" dur="500"/>
                                        <p:tgtEl>
                                          <p:spTgt spid="16"/>
                                        </p:tgtEl>
                                      </p:cBhvr>
                                    </p:animEffect>
                                    <p:set>
                                      <p:cBhvr>
                                        <p:cTn id="130" dur="1" fill="hold">
                                          <p:stCondLst>
                                            <p:cond delay="499"/>
                                          </p:stCondLst>
                                        </p:cTn>
                                        <p:tgtEl>
                                          <p:spTgt spid="16"/>
                                        </p:tgtEl>
                                        <p:attrNameLst>
                                          <p:attrName>style.visibility</p:attrName>
                                        </p:attrNameLst>
                                      </p:cBhvr>
                                      <p:to>
                                        <p:strVal val="hidden"/>
                                      </p:to>
                                    </p:set>
                                  </p:childTnLst>
                                </p:cTn>
                              </p:par>
                              <p:par>
                                <p:cTn id="131" presetID="10" presetClass="entr" presetSubtype="0" fill="hold" grpId="0" nodeType="withEffect">
                                  <p:stCondLst>
                                    <p:cond delay="0"/>
                                  </p:stCondLst>
                                  <p:childTnLst>
                                    <p:set>
                                      <p:cBhvr>
                                        <p:cTn id="132" dur="1" fill="hold">
                                          <p:stCondLst>
                                            <p:cond delay="0"/>
                                          </p:stCondLst>
                                        </p:cTn>
                                        <p:tgtEl>
                                          <p:spTgt spid="158"/>
                                        </p:tgtEl>
                                        <p:attrNameLst>
                                          <p:attrName>style.visibility</p:attrName>
                                        </p:attrNameLst>
                                      </p:cBhvr>
                                      <p:to>
                                        <p:strVal val="visible"/>
                                      </p:to>
                                    </p:set>
                                    <p:animEffect transition="in" filter="fade">
                                      <p:cBhvr>
                                        <p:cTn id="133" dur="500"/>
                                        <p:tgtEl>
                                          <p:spTgt spid="15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31"/>
                                        </p:tgtEl>
                                        <p:attrNameLst>
                                          <p:attrName>style.visibility</p:attrName>
                                        </p:attrNameLst>
                                      </p:cBhvr>
                                      <p:to>
                                        <p:strVal val="visible"/>
                                      </p:to>
                                    </p:set>
                                    <p:animEffect transition="in" filter="fade">
                                      <p:cBhvr>
                                        <p:cTn id="136" dur="500"/>
                                        <p:tgtEl>
                                          <p:spTgt spid="13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32"/>
                                        </p:tgtEl>
                                        <p:attrNameLst>
                                          <p:attrName>style.visibility</p:attrName>
                                        </p:attrNameLst>
                                      </p:cBhvr>
                                      <p:to>
                                        <p:strVal val="visible"/>
                                      </p:to>
                                    </p:set>
                                    <p:animEffect transition="in" filter="fade">
                                      <p:cBhvr>
                                        <p:cTn id="139" dur="500"/>
                                        <p:tgtEl>
                                          <p:spTgt spid="13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35"/>
                                        </p:tgtEl>
                                        <p:attrNameLst>
                                          <p:attrName>style.visibility</p:attrName>
                                        </p:attrNameLst>
                                      </p:cBhvr>
                                      <p:to>
                                        <p:strVal val="visible"/>
                                      </p:to>
                                    </p:set>
                                    <p:animEffect transition="in" filter="fade">
                                      <p:cBhvr>
                                        <p:cTn id="142" dur="500"/>
                                        <p:tgtEl>
                                          <p:spTgt spid="13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36"/>
                                        </p:tgtEl>
                                        <p:attrNameLst>
                                          <p:attrName>style.visibility</p:attrName>
                                        </p:attrNameLst>
                                      </p:cBhvr>
                                      <p:to>
                                        <p:strVal val="visible"/>
                                      </p:to>
                                    </p:set>
                                    <p:animEffect transition="in" filter="fade">
                                      <p:cBhvr>
                                        <p:cTn id="145" dur="500"/>
                                        <p:tgtEl>
                                          <p:spTgt spid="136"/>
                                        </p:tgtEl>
                                      </p:cBhvr>
                                    </p:animEffect>
                                  </p:childTnLst>
                                </p:cTn>
                              </p:par>
                              <p:par>
                                <p:cTn id="146" presetID="10" presetClass="entr" presetSubtype="0" fill="hold" nodeType="withEffect">
                                  <p:stCondLst>
                                    <p:cond delay="0"/>
                                  </p:stCondLst>
                                  <p:childTnLst>
                                    <p:set>
                                      <p:cBhvr>
                                        <p:cTn id="147" dur="1" fill="hold">
                                          <p:stCondLst>
                                            <p:cond delay="0"/>
                                          </p:stCondLst>
                                        </p:cTn>
                                        <p:tgtEl>
                                          <p:spTgt spid="137"/>
                                        </p:tgtEl>
                                        <p:attrNameLst>
                                          <p:attrName>style.visibility</p:attrName>
                                        </p:attrNameLst>
                                      </p:cBhvr>
                                      <p:to>
                                        <p:strVal val="visible"/>
                                      </p:to>
                                    </p:set>
                                    <p:animEffect transition="in" filter="fade">
                                      <p:cBhvr>
                                        <p:cTn id="148" dur="500"/>
                                        <p:tgtEl>
                                          <p:spTgt spid="137"/>
                                        </p:tgtEl>
                                      </p:cBhvr>
                                    </p:animEffect>
                                  </p:childTnLst>
                                </p:cTn>
                              </p:par>
                              <p:par>
                                <p:cTn id="149" presetID="10" presetClass="entr" presetSubtype="0" fill="hold" nodeType="withEffect">
                                  <p:stCondLst>
                                    <p:cond delay="0"/>
                                  </p:stCondLst>
                                  <p:childTnLst>
                                    <p:set>
                                      <p:cBhvr>
                                        <p:cTn id="150" dur="1" fill="hold">
                                          <p:stCondLst>
                                            <p:cond delay="0"/>
                                          </p:stCondLst>
                                        </p:cTn>
                                        <p:tgtEl>
                                          <p:spTgt spid="138"/>
                                        </p:tgtEl>
                                        <p:attrNameLst>
                                          <p:attrName>style.visibility</p:attrName>
                                        </p:attrNameLst>
                                      </p:cBhvr>
                                      <p:to>
                                        <p:strVal val="visible"/>
                                      </p:to>
                                    </p:set>
                                    <p:animEffect transition="in" filter="fade">
                                      <p:cBhvr>
                                        <p:cTn id="151" dur="500"/>
                                        <p:tgtEl>
                                          <p:spTgt spid="138"/>
                                        </p:tgtEl>
                                      </p:cBhvr>
                                    </p:animEffect>
                                  </p:childTnLst>
                                </p:cTn>
                              </p:par>
                              <p:par>
                                <p:cTn id="152" presetID="10" presetClass="entr" presetSubtype="0" fill="hold" nodeType="withEffect">
                                  <p:stCondLst>
                                    <p:cond delay="0"/>
                                  </p:stCondLst>
                                  <p:childTnLst>
                                    <p:set>
                                      <p:cBhvr>
                                        <p:cTn id="153" dur="1" fill="hold">
                                          <p:stCondLst>
                                            <p:cond delay="0"/>
                                          </p:stCondLst>
                                        </p:cTn>
                                        <p:tgtEl>
                                          <p:spTgt spid="142"/>
                                        </p:tgtEl>
                                        <p:attrNameLst>
                                          <p:attrName>style.visibility</p:attrName>
                                        </p:attrNameLst>
                                      </p:cBhvr>
                                      <p:to>
                                        <p:strVal val="visible"/>
                                      </p:to>
                                    </p:set>
                                    <p:animEffect transition="in" filter="fade">
                                      <p:cBhvr>
                                        <p:cTn id="154" dur="500"/>
                                        <p:tgtEl>
                                          <p:spTgt spid="142"/>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44"/>
                                        </p:tgtEl>
                                        <p:attrNameLst>
                                          <p:attrName>style.visibility</p:attrName>
                                        </p:attrNameLst>
                                      </p:cBhvr>
                                      <p:to>
                                        <p:strVal val="visible"/>
                                      </p:to>
                                    </p:set>
                                    <p:animEffect transition="in" filter="fade">
                                      <p:cBhvr>
                                        <p:cTn id="157" dur="500"/>
                                        <p:tgtEl>
                                          <p:spTgt spid="14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45"/>
                                        </p:tgtEl>
                                        <p:attrNameLst>
                                          <p:attrName>style.visibility</p:attrName>
                                        </p:attrNameLst>
                                      </p:cBhvr>
                                      <p:to>
                                        <p:strVal val="visible"/>
                                      </p:to>
                                    </p:set>
                                    <p:animEffect transition="in" filter="fade">
                                      <p:cBhvr>
                                        <p:cTn id="160" dur="500"/>
                                        <p:tgtEl>
                                          <p:spTgt spid="145"/>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46"/>
                                        </p:tgtEl>
                                        <p:attrNameLst>
                                          <p:attrName>style.visibility</p:attrName>
                                        </p:attrNameLst>
                                      </p:cBhvr>
                                      <p:to>
                                        <p:strVal val="visible"/>
                                      </p:to>
                                    </p:set>
                                    <p:animEffect transition="in" filter="fade">
                                      <p:cBhvr>
                                        <p:cTn id="163" dur="500"/>
                                        <p:tgtEl>
                                          <p:spTgt spid="146"/>
                                        </p:tgtEl>
                                      </p:cBhvr>
                                    </p:animEffect>
                                  </p:childTnLst>
                                </p:cTn>
                              </p:par>
                              <p:par>
                                <p:cTn id="164" presetID="10" presetClass="entr" presetSubtype="0" fill="hold" nodeType="withEffect">
                                  <p:stCondLst>
                                    <p:cond delay="0"/>
                                  </p:stCondLst>
                                  <p:childTnLst>
                                    <p:set>
                                      <p:cBhvr>
                                        <p:cTn id="165" dur="1" fill="hold">
                                          <p:stCondLst>
                                            <p:cond delay="0"/>
                                          </p:stCondLst>
                                        </p:cTn>
                                        <p:tgtEl>
                                          <p:spTgt spid="147"/>
                                        </p:tgtEl>
                                        <p:attrNameLst>
                                          <p:attrName>style.visibility</p:attrName>
                                        </p:attrNameLst>
                                      </p:cBhvr>
                                      <p:to>
                                        <p:strVal val="visible"/>
                                      </p:to>
                                    </p:set>
                                    <p:animEffect transition="in" filter="fade">
                                      <p:cBhvr>
                                        <p:cTn id="166" dur="500"/>
                                        <p:tgtEl>
                                          <p:spTgt spid="147"/>
                                        </p:tgtEl>
                                      </p:cBhvr>
                                    </p:animEffect>
                                  </p:childTnLst>
                                </p:cTn>
                              </p:par>
                              <p:par>
                                <p:cTn id="167" presetID="10" presetClass="entr" presetSubtype="0" fill="hold" nodeType="with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fade">
                                      <p:cBhvr>
                                        <p:cTn id="169" dur="500"/>
                                        <p:tgtEl>
                                          <p:spTgt spid="148"/>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49"/>
                                        </p:tgtEl>
                                        <p:attrNameLst>
                                          <p:attrName>style.visibility</p:attrName>
                                        </p:attrNameLst>
                                      </p:cBhvr>
                                      <p:to>
                                        <p:strVal val="visible"/>
                                      </p:to>
                                    </p:set>
                                    <p:animEffect transition="in" filter="fade">
                                      <p:cBhvr>
                                        <p:cTn id="172" dur="500"/>
                                        <p:tgtEl>
                                          <p:spTgt spid="149"/>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50"/>
                                        </p:tgtEl>
                                        <p:attrNameLst>
                                          <p:attrName>style.visibility</p:attrName>
                                        </p:attrNameLst>
                                      </p:cBhvr>
                                      <p:to>
                                        <p:strVal val="visible"/>
                                      </p:to>
                                    </p:set>
                                    <p:animEffect transition="in" filter="fade">
                                      <p:cBhvr>
                                        <p:cTn id="175" dur="500"/>
                                        <p:tgtEl>
                                          <p:spTgt spid="150"/>
                                        </p:tgtEl>
                                      </p:cBhvr>
                                    </p:animEffect>
                                  </p:childTnLst>
                                </p:cTn>
                              </p:par>
                              <p:par>
                                <p:cTn id="176" presetID="10" presetClass="entr" presetSubtype="0" fill="hold" nodeType="withEffect">
                                  <p:stCondLst>
                                    <p:cond delay="0"/>
                                  </p:stCondLst>
                                  <p:childTnLst>
                                    <p:set>
                                      <p:cBhvr>
                                        <p:cTn id="177" dur="1" fill="hold">
                                          <p:stCondLst>
                                            <p:cond delay="0"/>
                                          </p:stCondLst>
                                        </p:cTn>
                                        <p:tgtEl>
                                          <p:spTgt spid="151"/>
                                        </p:tgtEl>
                                        <p:attrNameLst>
                                          <p:attrName>style.visibility</p:attrName>
                                        </p:attrNameLst>
                                      </p:cBhvr>
                                      <p:to>
                                        <p:strVal val="visible"/>
                                      </p:to>
                                    </p:set>
                                    <p:animEffect transition="in" filter="fade">
                                      <p:cBhvr>
                                        <p:cTn id="178" dur="500"/>
                                        <p:tgtEl>
                                          <p:spTgt spid="151"/>
                                        </p:tgtEl>
                                      </p:cBhvr>
                                    </p:animEffect>
                                  </p:childTnLst>
                                </p:cTn>
                              </p:par>
                              <p:par>
                                <p:cTn id="179" presetID="10" presetClass="entr" presetSubtype="0" fill="hold" nodeType="withEffect">
                                  <p:stCondLst>
                                    <p:cond delay="0"/>
                                  </p:stCondLst>
                                  <p:childTnLst>
                                    <p:set>
                                      <p:cBhvr>
                                        <p:cTn id="180" dur="1" fill="hold">
                                          <p:stCondLst>
                                            <p:cond delay="0"/>
                                          </p:stCondLst>
                                        </p:cTn>
                                        <p:tgtEl>
                                          <p:spTgt spid="152"/>
                                        </p:tgtEl>
                                        <p:attrNameLst>
                                          <p:attrName>style.visibility</p:attrName>
                                        </p:attrNameLst>
                                      </p:cBhvr>
                                      <p:to>
                                        <p:strVal val="visible"/>
                                      </p:to>
                                    </p:set>
                                    <p:animEffect transition="in" filter="fade">
                                      <p:cBhvr>
                                        <p:cTn id="181" dur="500"/>
                                        <p:tgtEl>
                                          <p:spTgt spid="152"/>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56"/>
                                        </p:tgtEl>
                                        <p:attrNameLst>
                                          <p:attrName>style.visibility</p:attrName>
                                        </p:attrNameLst>
                                      </p:cBhvr>
                                      <p:to>
                                        <p:strVal val="visible"/>
                                      </p:to>
                                    </p:set>
                                    <p:animEffect transition="in" filter="fade">
                                      <p:cBhvr>
                                        <p:cTn id="184" dur="500"/>
                                        <p:tgtEl>
                                          <p:spTgt spid="156"/>
                                        </p:tgtEl>
                                      </p:cBhvr>
                                    </p:animEffect>
                                  </p:childTnLst>
                                </p:cTn>
                              </p:par>
                              <p:par>
                                <p:cTn id="185" presetID="10" presetClass="entr" presetSubtype="0" fill="hold" nodeType="withEffect">
                                  <p:stCondLst>
                                    <p:cond delay="0"/>
                                  </p:stCondLst>
                                  <p:childTnLst>
                                    <p:set>
                                      <p:cBhvr>
                                        <p:cTn id="186" dur="1" fill="hold">
                                          <p:stCondLst>
                                            <p:cond delay="0"/>
                                          </p:stCondLst>
                                        </p:cTn>
                                        <p:tgtEl>
                                          <p:spTgt spid="134"/>
                                        </p:tgtEl>
                                        <p:attrNameLst>
                                          <p:attrName>style.visibility</p:attrName>
                                        </p:attrNameLst>
                                      </p:cBhvr>
                                      <p:to>
                                        <p:strVal val="visible"/>
                                      </p:to>
                                    </p:set>
                                    <p:animEffect transition="in" filter="fade">
                                      <p:cBhvr>
                                        <p:cTn id="187" dur="500"/>
                                        <p:tgtEl>
                                          <p:spTgt spid="134"/>
                                        </p:tgtEl>
                                      </p:cBhvr>
                                    </p:animEffect>
                                  </p:childTnLst>
                                </p:cTn>
                              </p:par>
                              <p:par>
                                <p:cTn id="188" presetID="10" presetClass="entr" presetSubtype="0" fill="hold" nodeType="withEffect">
                                  <p:stCondLst>
                                    <p:cond delay="0"/>
                                  </p:stCondLst>
                                  <p:childTnLst>
                                    <p:set>
                                      <p:cBhvr>
                                        <p:cTn id="189" dur="1" fill="hold">
                                          <p:stCondLst>
                                            <p:cond delay="0"/>
                                          </p:stCondLst>
                                        </p:cTn>
                                        <p:tgtEl>
                                          <p:spTgt spid="133"/>
                                        </p:tgtEl>
                                        <p:attrNameLst>
                                          <p:attrName>style.visibility</p:attrName>
                                        </p:attrNameLst>
                                      </p:cBhvr>
                                      <p:to>
                                        <p:strVal val="visible"/>
                                      </p:to>
                                    </p:set>
                                    <p:animEffect transition="in" filter="fade">
                                      <p:cBhvr>
                                        <p:cTn id="190" dur="500"/>
                                        <p:tgtEl>
                                          <p:spTgt spid="133"/>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500"/>
                                        <p:tgtEl>
                                          <p:spTgt spid="12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30"/>
                                        </p:tgtEl>
                                        <p:attrNameLst>
                                          <p:attrName>style.visibility</p:attrName>
                                        </p:attrNameLst>
                                      </p:cBhvr>
                                      <p:to>
                                        <p:strVal val="visible"/>
                                      </p:to>
                                    </p:set>
                                    <p:animEffect transition="in" filter="fade">
                                      <p:cBhvr>
                                        <p:cTn id="196" dur="500"/>
                                        <p:tgtEl>
                                          <p:spTgt spid="13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43"/>
                                        </p:tgtEl>
                                        <p:attrNameLst>
                                          <p:attrName>style.visibility</p:attrName>
                                        </p:attrNameLst>
                                      </p:cBhvr>
                                      <p:to>
                                        <p:strVal val="visible"/>
                                      </p:to>
                                    </p:set>
                                    <p:animEffect transition="in" filter="fade">
                                      <p:cBhvr>
                                        <p:cTn id="199" dur="500"/>
                                        <p:tgtEl>
                                          <p:spTgt spid="143"/>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55"/>
                                        </p:tgtEl>
                                        <p:attrNameLst>
                                          <p:attrName>style.visibility</p:attrName>
                                        </p:attrNameLst>
                                      </p:cBhvr>
                                      <p:to>
                                        <p:strVal val="visible"/>
                                      </p:to>
                                    </p:set>
                                    <p:animEffect transition="in" filter="fade">
                                      <p:cBhvr>
                                        <p:cTn id="20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bldP spid="11" grpId="1"/>
      <p:bldP spid="12" grpId="0" animBg="1"/>
      <p:bldP spid="12" grpId="1" animBg="1"/>
      <p:bldP spid="13" grpId="0"/>
      <p:bldP spid="13" grpId="1"/>
      <p:bldP spid="14" grpId="0" animBg="1"/>
      <p:bldP spid="14" grpId="1" animBg="1"/>
      <p:bldP spid="16" grpId="0" animBg="1"/>
      <p:bldP spid="16" grpId="1" animBg="1"/>
      <p:bldP spid="17" grpId="0" animBg="1"/>
      <p:bldP spid="17" grpId="1" animBg="1"/>
      <p:bldP spid="18" grpId="0" animBg="1"/>
      <p:bldP spid="19" grpId="0" animBg="1"/>
      <p:bldP spid="26" grpId="0" animBg="1"/>
      <p:bldP spid="27" grpId="0" animBg="1"/>
      <p:bldP spid="37" grpId="0" animBg="1"/>
      <p:bldP spid="41" grpId="0" animBg="1"/>
      <p:bldP spid="44" grpId="0"/>
      <p:bldP spid="45" grpId="0"/>
      <p:bldP spid="46" grpId="0"/>
      <p:bldP spid="47" grpId="0"/>
      <p:bldP spid="48" grpId="0"/>
      <p:bldP spid="129" grpId="0" animBg="1"/>
      <p:bldP spid="130" grpId="0" animBg="1"/>
      <p:bldP spid="131" grpId="0" animBg="1"/>
      <p:bldP spid="132" grpId="0" animBg="1"/>
      <p:bldP spid="135" grpId="0" animBg="1"/>
      <p:bldP spid="136" grpId="0" animBg="1"/>
      <p:bldP spid="143" grpId="0" animBg="1"/>
      <p:bldP spid="144" grpId="0" animBg="1"/>
      <p:bldP spid="145" grpId="0" animBg="1"/>
      <p:bldP spid="146" grpId="0" animBg="1"/>
      <p:bldP spid="149" grpId="0" animBg="1"/>
      <p:bldP spid="150" grpId="0" animBg="1"/>
      <p:bldP spid="155" grpId="0" animBg="1"/>
      <p:bldP spid="156" grpId="0" animBg="1"/>
      <p:bldP spid="157" grpId="0" animBg="1"/>
      <p:bldP spid="157" grpId="1" animBg="1"/>
      <p:bldP spid="1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5908DD-191B-06E5-285B-B589F3EDC228}"/>
              </a:ext>
            </a:extLst>
          </p:cNvPr>
          <p:cNvSpPr>
            <a:spLocks noGrp="1"/>
          </p:cNvSpPr>
          <p:nvPr>
            <p:ph type="title"/>
          </p:nvPr>
        </p:nvSpPr>
        <p:spPr/>
        <p:txBody>
          <a:bodyPr/>
          <a:lstStyle/>
          <a:p>
            <a:r>
              <a:rPr lang="en-US" altLang="zh-CN" dirty="0" err="1"/>
              <a:t>GeMM</a:t>
            </a:r>
            <a:r>
              <a:rPr lang="en-US" altLang="zh-CN" dirty="0"/>
              <a:t> Example: FSM </a:t>
            </a:r>
            <a:r>
              <a:rPr lang="en-US" altLang="zh-CN"/>
              <a:t>last step</a:t>
            </a:r>
            <a:endParaRPr lang="zh-CN" altLang="en-US"/>
          </a:p>
        </p:txBody>
      </p:sp>
      <p:sp>
        <p:nvSpPr>
          <p:cNvPr id="4" name="页脚占位符 3">
            <a:extLst>
              <a:ext uri="{FF2B5EF4-FFF2-40B4-BE49-F238E27FC236}">
                <a16:creationId xmlns:a16="http://schemas.microsoft.com/office/drawing/2014/main" id="{16B0CE65-AB87-F9FF-AE63-9A92E441E2E2}"/>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F861A445-6F77-4A72-1858-0E83C301AADE}"/>
              </a:ext>
            </a:extLst>
          </p:cNvPr>
          <p:cNvSpPr>
            <a:spLocks noGrp="1"/>
          </p:cNvSpPr>
          <p:nvPr>
            <p:ph type="sldNum" sz="quarter" idx="12"/>
          </p:nvPr>
        </p:nvSpPr>
        <p:spPr/>
        <p:txBody>
          <a:bodyPr/>
          <a:lstStyle/>
          <a:p>
            <a:fld id="{B6F15528-21DE-4FAA-801E-634DDDAF4B2B}" type="slidenum">
              <a:rPr lang="en-US" smtClean="0"/>
              <a:pPr/>
              <a:t>36</a:t>
            </a:fld>
            <a:endParaRPr lang="en-US"/>
          </a:p>
        </p:txBody>
      </p:sp>
      <p:pic>
        <p:nvPicPr>
          <p:cNvPr id="7" name="图片 6">
            <a:extLst>
              <a:ext uri="{FF2B5EF4-FFF2-40B4-BE49-F238E27FC236}">
                <a16:creationId xmlns:a16="http://schemas.microsoft.com/office/drawing/2014/main" id="{38CC7670-DB78-F788-563F-270770EF1155}"/>
              </a:ext>
            </a:extLst>
          </p:cNvPr>
          <p:cNvPicPr>
            <a:picLocks noChangeAspect="1"/>
          </p:cNvPicPr>
          <p:nvPr/>
        </p:nvPicPr>
        <p:blipFill>
          <a:blip r:embed="rId2" cstate="print">
            <a:extLst>
              <a:ext uri="{28A0092B-C50C-407E-A947-70E740481C1C}">
                <a14:useLocalDpi xmlns:a14="http://schemas.microsoft.com/office/drawing/2010/main" val="0"/>
              </a:ext>
            </a:extLst>
          </a:blip>
          <a:srcRect l="11398" t="55345" r="9853" b="7025"/>
          <a:stretch/>
        </p:blipFill>
        <p:spPr>
          <a:xfrm>
            <a:off x="583469" y="2559218"/>
            <a:ext cx="4491341" cy="3156186"/>
          </a:xfrm>
          <a:prstGeom prst="rect">
            <a:avLst/>
          </a:prstGeom>
        </p:spPr>
      </p:pic>
      <p:sp>
        <p:nvSpPr>
          <p:cNvPr id="10" name="内容占位符 2">
            <a:extLst>
              <a:ext uri="{FF2B5EF4-FFF2-40B4-BE49-F238E27FC236}">
                <a16:creationId xmlns:a16="http://schemas.microsoft.com/office/drawing/2014/main" id="{52ECE591-312B-91C8-F9ED-AAD2627F7980}"/>
              </a:ext>
            </a:extLst>
          </p:cNvPr>
          <p:cNvSpPr>
            <a:spLocks noGrp="1"/>
          </p:cNvSpPr>
          <p:nvPr>
            <p:ph idx="1"/>
          </p:nvPr>
        </p:nvSpPr>
        <p:spPr>
          <a:xfrm>
            <a:off x="609600" y="981075"/>
            <a:ext cx="3038128" cy="1439813"/>
          </a:xfrm>
        </p:spPr>
        <p:txBody>
          <a:bodyPr/>
          <a:lstStyle/>
          <a:p>
            <a:r>
              <a:rPr lang="en-US" altLang="zh-CN" dirty="0"/>
              <a:t>for </a:t>
            </a:r>
            <a:r>
              <a:rPr lang="en-US" altLang="zh-CN" dirty="0" err="1"/>
              <a:t>i</a:t>
            </a:r>
            <a:r>
              <a:rPr lang="en-US" altLang="zh-CN" dirty="0"/>
              <a:t> in 0..n</a:t>
            </a:r>
          </a:p>
          <a:p>
            <a:pPr lvl="1"/>
            <a:r>
              <a:rPr lang="en-US" altLang="zh-CN" dirty="0"/>
              <a:t>for j in 0..n</a:t>
            </a:r>
            <a:endParaRPr lang="zh-CN" altLang="en-US" dirty="0"/>
          </a:p>
        </p:txBody>
      </p:sp>
      <p:cxnSp>
        <p:nvCxnSpPr>
          <p:cNvPr id="21" name="直接箭头连接符 20">
            <a:extLst>
              <a:ext uri="{FF2B5EF4-FFF2-40B4-BE49-F238E27FC236}">
                <a16:creationId xmlns:a16="http://schemas.microsoft.com/office/drawing/2014/main" id="{5913DE84-9137-DA2C-72D1-A7A93E3A3DC9}"/>
              </a:ext>
            </a:extLst>
          </p:cNvPr>
          <p:cNvCxnSpPr>
            <a:cxnSpLocks/>
          </p:cNvCxnSpPr>
          <p:nvPr/>
        </p:nvCxnSpPr>
        <p:spPr>
          <a:xfrm flipV="1">
            <a:off x="5725751" y="2135934"/>
            <a:ext cx="5900672" cy="4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2BE00709-F6B7-8EBE-6D9F-A72ED5C4F228}"/>
              </a:ext>
            </a:extLst>
          </p:cNvPr>
          <p:cNvSpPr txBox="1"/>
          <p:nvPr/>
        </p:nvSpPr>
        <p:spPr>
          <a:xfrm>
            <a:off x="5014747" y="1618360"/>
            <a:ext cx="1034188" cy="461665"/>
          </a:xfrm>
          <a:prstGeom prst="rect">
            <a:avLst/>
          </a:prstGeom>
          <a:noFill/>
        </p:spPr>
        <p:txBody>
          <a:bodyPr wrap="square" rtlCol="0">
            <a:spAutoFit/>
          </a:bodyPr>
          <a:lstStyle/>
          <a:p>
            <a:r>
              <a:rPr lang="en-US" altLang="zh-CN" sz="2400" b="1" dirty="0"/>
              <a:t>Seq</a:t>
            </a:r>
            <a:endParaRPr lang="zh-CN" altLang="en-US" sz="2400" b="1" dirty="0"/>
          </a:p>
        </p:txBody>
      </p:sp>
      <p:sp>
        <p:nvSpPr>
          <p:cNvPr id="23" name="文本框 22">
            <a:extLst>
              <a:ext uri="{FF2B5EF4-FFF2-40B4-BE49-F238E27FC236}">
                <a16:creationId xmlns:a16="http://schemas.microsoft.com/office/drawing/2014/main" id="{98BC8194-5B6E-273D-BCB6-68EF53C929EC}"/>
              </a:ext>
            </a:extLst>
          </p:cNvPr>
          <p:cNvSpPr txBox="1"/>
          <p:nvPr/>
        </p:nvSpPr>
        <p:spPr>
          <a:xfrm>
            <a:off x="5752513" y="1618360"/>
            <a:ext cx="993046" cy="461665"/>
          </a:xfrm>
          <a:prstGeom prst="rect">
            <a:avLst/>
          </a:prstGeom>
          <a:noFill/>
        </p:spPr>
        <p:txBody>
          <a:bodyPr wrap="square" rtlCol="0">
            <a:spAutoFit/>
          </a:bodyPr>
          <a:lstStyle/>
          <a:p>
            <a:r>
              <a:rPr lang="en-US" altLang="zh-CN" sz="2400" b="1" dirty="0"/>
              <a:t>step0</a:t>
            </a:r>
            <a:endParaRPr lang="zh-CN" altLang="en-US" sz="2400" b="1" dirty="0"/>
          </a:p>
        </p:txBody>
      </p:sp>
      <p:sp>
        <p:nvSpPr>
          <p:cNvPr id="24" name="文本框 23">
            <a:extLst>
              <a:ext uri="{FF2B5EF4-FFF2-40B4-BE49-F238E27FC236}">
                <a16:creationId xmlns:a16="http://schemas.microsoft.com/office/drawing/2014/main" id="{519BC238-4689-1AA4-0CB0-5669F8C1359F}"/>
              </a:ext>
            </a:extLst>
          </p:cNvPr>
          <p:cNvSpPr txBox="1"/>
          <p:nvPr/>
        </p:nvSpPr>
        <p:spPr>
          <a:xfrm>
            <a:off x="7005813" y="1618360"/>
            <a:ext cx="993046" cy="461665"/>
          </a:xfrm>
          <a:prstGeom prst="rect">
            <a:avLst/>
          </a:prstGeom>
          <a:noFill/>
        </p:spPr>
        <p:txBody>
          <a:bodyPr wrap="square" rtlCol="0">
            <a:spAutoFit/>
          </a:bodyPr>
          <a:lstStyle/>
          <a:p>
            <a:r>
              <a:rPr lang="en-US" altLang="zh-CN" sz="2400" b="1" dirty="0"/>
              <a:t>step1</a:t>
            </a:r>
            <a:endParaRPr lang="zh-CN" altLang="en-US" sz="2400" b="1" dirty="0"/>
          </a:p>
        </p:txBody>
      </p:sp>
      <p:sp>
        <p:nvSpPr>
          <p:cNvPr id="25" name="文本框 24">
            <a:extLst>
              <a:ext uri="{FF2B5EF4-FFF2-40B4-BE49-F238E27FC236}">
                <a16:creationId xmlns:a16="http://schemas.microsoft.com/office/drawing/2014/main" id="{61880766-9DFD-EE63-E728-3A618BADCBEC}"/>
              </a:ext>
            </a:extLst>
          </p:cNvPr>
          <p:cNvSpPr txBox="1"/>
          <p:nvPr/>
        </p:nvSpPr>
        <p:spPr>
          <a:xfrm>
            <a:off x="8297622" y="1618360"/>
            <a:ext cx="993046" cy="461665"/>
          </a:xfrm>
          <a:prstGeom prst="rect">
            <a:avLst/>
          </a:prstGeom>
          <a:noFill/>
        </p:spPr>
        <p:txBody>
          <a:bodyPr wrap="square" rtlCol="0">
            <a:spAutoFit/>
          </a:bodyPr>
          <a:lstStyle/>
          <a:p>
            <a:r>
              <a:rPr lang="en-US" altLang="zh-CN" sz="2400" b="1" dirty="0"/>
              <a:t>step2</a:t>
            </a:r>
            <a:endParaRPr lang="zh-CN" altLang="en-US" sz="2400" b="1" dirty="0"/>
          </a:p>
        </p:txBody>
      </p:sp>
      <p:sp>
        <p:nvSpPr>
          <p:cNvPr id="26" name="文本框 25">
            <a:extLst>
              <a:ext uri="{FF2B5EF4-FFF2-40B4-BE49-F238E27FC236}">
                <a16:creationId xmlns:a16="http://schemas.microsoft.com/office/drawing/2014/main" id="{B3F9DE54-39FC-5289-2600-1A22F3D71F11}"/>
              </a:ext>
            </a:extLst>
          </p:cNvPr>
          <p:cNvSpPr txBox="1"/>
          <p:nvPr/>
        </p:nvSpPr>
        <p:spPr>
          <a:xfrm>
            <a:off x="9472830" y="1618360"/>
            <a:ext cx="993046" cy="461665"/>
          </a:xfrm>
          <a:prstGeom prst="rect">
            <a:avLst/>
          </a:prstGeom>
          <a:noFill/>
        </p:spPr>
        <p:txBody>
          <a:bodyPr wrap="square" rtlCol="0">
            <a:spAutoFit/>
          </a:bodyPr>
          <a:lstStyle/>
          <a:p>
            <a:r>
              <a:rPr lang="en-US" altLang="zh-CN" sz="2400" b="1" dirty="0"/>
              <a:t>step3</a:t>
            </a:r>
            <a:endParaRPr lang="zh-CN" altLang="en-US" sz="2400" b="1" dirty="0"/>
          </a:p>
        </p:txBody>
      </p:sp>
      <p:grpSp>
        <p:nvGrpSpPr>
          <p:cNvPr id="59" name="组合 58">
            <a:extLst>
              <a:ext uri="{FF2B5EF4-FFF2-40B4-BE49-F238E27FC236}">
                <a16:creationId xmlns:a16="http://schemas.microsoft.com/office/drawing/2014/main" id="{74DB462D-2B83-847F-111F-DACA1096B348}"/>
              </a:ext>
            </a:extLst>
          </p:cNvPr>
          <p:cNvGrpSpPr/>
          <p:nvPr/>
        </p:nvGrpSpPr>
        <p:grpSpPr>
          <a:xfrm>
            <a:off x="5725751" y="2248484"/>
            <a:ext cx="4724177" cy="3351749"/>
            <a:chOff x="5725751" y="2248484"/>
            <a:chExt cx="4724177" cy="3351749"/>
          </a:xfrm>
        </p:grpSpPr>
        <p:cxnSp>
          <p:nvCxnSpPr>
            <p:cNvPr id="12" name="直接箭头连接符 11">
              <a:extLst>
                <a:ext uri="{FF2B5EF4-FFF2-40B4-BE49-F238E27FC236}">
                  <a16:creationId xmlns:a16="http://schemas.microsoft.com/office/drawing/2014/main" id="{EE2B7918-0AB1-9EA7-1016-9795D0AF1C2E}"/>
                </a:ext>
              </a:extLst>
            </p:cNvPr>
            <p:cNvCxnSpPr>
              <a:cxnSpLocks/>
              <a:stCxn id="15" idx="2"/>
              <a:endCxn id="19" idx="0"/>
            </p:cNvCxnSpPr>
            <p:nvPr/>
          </p:nvCxnSpPr>
          <p:spPr>
            <a:xfrm>
              <a:off x="7460883" y="3806921"/>
              <a:ext cx="0" cy="9283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541EB912-B838-1DD7-6EF7-CF4CF7BC866A}"/>
                </a:ext>
              </a:extLst>
            </p:cNvPr>
            <p:cNvSpPr/>
            <p:nvPr/>
          </p:nvSpPr>
          <p:spPr>
            <a:xfrm>
              <a:off x="5725751" y="2248484"/>
              <a:ext cx="969552" cy="3277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amem.rd0</a:t>
              </a:r>
              <a:endParaRPr lang="zh-CN" altLang="en-US" sz="1600" dirty="0"/>
            </a:p>
          </p:txBody>
        </p:sp>
        <p:sp>
          <p:nvSpPr>
            <p:cNvPr id="14" name="矩形: 圆角 13">
              <a:extLst>
                <a:ext uri="{FF2B5EF4-FFF2-40B4-BE49-F238E27FC236}">
                  <a16:creationId xmlns:a16="http://schemas.microsoft.com/office/drawing/2014/main" id="{07C067C2-B50B-F50E-2D9E-BFB32809FAFD}"/>
                </a:ext>
              </a:extLst>
            </p:cNvPr>
            <p:cNvSpPr/>
            <p:nvPr/>
          </p:nvSpPr>
          <p:spPr>
            <a:xfrm>
              <a:off x="5725751" y="2837344"/>
              <a:ext cx="969552" cy="32774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sz="1600" dirty="0"/>
                <a:t>bmem.rd1</a:t>
              </a:r>
              <a:endParaRPr lang="zh-CN" altLang="en-US" sz="1600" dirty="0"/>
            </a:p>
          </p:txBody>
        </p:sp>
        <p:sp>
          <p:nvSpPr>
            <p:cNvPr id="15" name="矩形: 圆角 14">
              <a:extLst>
                <a:ext uri="{FF2B5EF4-FFF2-40B4-BE49-F238E27FC236}">
                  <a16:creationId xmlns:a16="http://schemas.microsoft.com/office/drawing/2014/main" id="{2E12E07B-FE93-74E5-B8F5-D2AF5CD25682}"/>
                </a:ext>
              </a:extLst>
            </p:cNvPr>
            <p:cNvSpPr/>
            <p:nvPr/>
          </p:nvSpPr>
          <p:spPr>
            <a:xfrm>
              <a:off x="6976108" y="3479172"/>
              <a:ext cx="969552" cy="32774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amem.rd1</a:t>
              </a:r>
              <a:endParaRPr lang="zh-CN" altLang="en-US" sz="1600" dirty="0"/>
            </a:p>
          </p:txBody>
        </p:sp>
        <p:sp>
          <p:nvSpPr>
            <p:cNvPr id="16" name="矩形: 圆角 15">
              <a:extLst>
                <a:ext uri="{FF2B5EF4-FFF2-40B4-BE49-F238E27FC236}">
                  <a16:creationId xmlns:a16="http://schemas.microsoft.com/office/drawing/2014/main" id="{0F2DAC6A-213F-7039-3DBC-3DB09CFE33D4}"/>
                </a:ext>
              </a:extLst>
            </p:cNvPr>
            <p:cNvSpPr/>
            <p:nvPr/>
          </p:nvSpPr>
          <p:spPr>
            <a:xfrm>
              <a:off x="6976108" y="4137311"/>
              <a:ext cx="969552" cy="327748"/>
            </a:xfrm>
            <a:prstGeom prst="roundRect">
              <a:avLst/>
            </a:prstGeom>
            <a:solidFill>
              <a:schemeClr val="accent3">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sz="1600" dirty="0"/>
                <a:t>bmem.rd1</a:t>
              </a:r>
              <a:endParaRPr lang="zh-CN" altLang="en-US" sz="1600" dirty="0"/>
            </a:p>
          </p:txBody>
        </p:sp>
        <p:cxnSp>
          <p:nvCxnSpPr>
            <p:cNvPr id="17" name="连接符: 肘形 16">
              <a:extLst>
                <a:ext uri="{FF2B5EF4-FFF2-40B4-BE49-F238E27FC236}">
                  <a16:creationId xmlns:a16="http://schemas.microsoft.com/office/drawing/2014/main" id="{F508F3D1-6A1A-78C0-657E-CD91E11E48DC}"/>
                </a:ext>
              </a:extLst>
            </p:cNvPr>
            <p:cNvCxnSpPr>
              <a:stCxn id="13" idx="3"/>
              <a:endCxn id="15" idx="1"/>
            </p:cNvCxnSpPr>
            <p:nvPr/>
          </p:nvCxnSpPr>
          <p:spPr>
            <a:xfrm>
              <a:off x="6695303" y="2412359"/>
              <a:ext cx="280805" cy="123068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连接符: 肘形 17">
              <a:extLst>
                <a:ext uri="{FF2B5EF4-FFF2-40B4-BE49-F238E27FC236}">
                  <a16:creationId xmlns:a16="http://schemas.microsoft.com/office/drawing/2014/main" id="{1450F568-8628-229B-4E2A-77AA2644E9B4}"/>
                </a:ext>
              </a:extLst>
            </p:cNvPr>
            <p:cNvCxnSpPr>
              <a:cxnSpLocks/>
              <a:stCxn id="14" idx="2"/>
              <a:endCxn id="16" idx="1"/>
            </p:cNvCxnSpPr>
            <p:nvPr/>
          </p:nvCxnSpPr>
          <p:spPr>
            <a:xfrm rot="16200000" flipH="1">
              <a:off x="6025271" y="3350349"/>
              <a:ext cx="1136093" cy="76558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a16="http://schemas.microsoft.com/office/drawing/2014/main" id="{A1891ADC-2FD9-82E8-BEA4-5AED7772AB16}"/>
                </a:ext>
              </a:extLst>
            </p:cNvPr>
            <p:cNvSpPr/>
            <p:nvPr/>
          </p:nvSpPr>
          <p:spPr>
            <a:xfrm>
              <a:off x="6976108" y="4735289"/>
              <a:ext cx="969552" cy="32774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sz="1600" dirty="0"/>
                <a:t>mac</a:t>
              </a:r>
              <a:endParaRPr lang="zh-CN" altLang="en-US" sz="1600" dirty="0"/>
            </a:p>
          </p:txBody>
        </p:sp>
        <p:sp>
          <p:nvSpPr>
            <p:cNvPr id="20" name="矩形: 圆角 19">
              <a:extLst>
                <a:ext uri="{FF2B5EF4-FFF2-40B4-BE49-F238E27FC236}">
                  <a16:creationId xmlns:a16="http://schemas.microsoft.com/office/drawing/2014/main" id="{8409CE14-3E52-B46E-21EE-DB55B03293B3}"/>
                </a:ext>
              </a:extLst>
            </p:cNvPr>
            <p:cNvSpPr/>
            <p:nvPr/>
          </p:nvSpPr>
          <p:spPr>
            <a:xfrm>
              <a:off x="6976108" y="5272485"/>
              <a:ext cx="969552" cy="32774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rIns="0" rtlCol="0" anchor="ctr"/>
            <a:lstStyle/>
            <a:p>
              <a:pPr algn="ctr"/>
              <a:r>
                <a:rPr lang="en-US" altLang="zh-CN" sz="1600" dirty="0"/>
                <a:t>acc</a:t>
              </a:r>
              <a:endParaRPr lang="zh-CN" altLang="en-US" sz="1600" dirty="0"/>
            </a:p>
          </p:txBody>
        </p:sp>
        <p:cxnSp>
          <p:nvCxnSpPr>
            <p:cNvPr id="27" name="连接符: 肘形 26">
              <a:extLst>
                <a:ext uri="{FF2B5EF4-FFF2-40B4-BE49-F238E27FC236}">
                  <a16:creationId xmlns:a16="http://schemas.microsoft.com/office/drawing/2014/main" id="{64EF1903-2FBE-6EEB-731D-ADF8BEF462C1}"/>
                </a:ext>
              </a:extLst>
            </p:cNvPr>
            <p:cNvCxnSpPr>
              <a:cxnSpLocks/>
              <a:stCxn id="20" idx="1"/>
              <a:endCxn id="19" idx="1"/>
            </p:cNvCxnSpPr>
            <p:nvPr/>
          </p:nvCxnSpPr>
          <p:spPr>
            <a:xfrm rot="10800000">
              <a:off x="6976108" y="4899164"/>
              <a:ext cx="11400" cy="537196"/>
            </a:xfrm>
            <a:prstGeom prst="bentConnector3">
              <a:avLst>
                <a:gd name="adj1" fmla="val 18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72EDFDF2-2D82-0056-98FF-0559C4E7E0F5}"/>
                </a:ext>
              </a:extLst>
            </p:cNvPr>
            <p:cNvCxnSpPr>
              <a:cxnSpLocks/>
              <a:stCxn id="19" idx="2"/>
              <a:endCxn id="20" idx="0"/>
            </p:cNvCxnSpPr>
            <p:nvPr/>
          </p:nvCxnSpPr>
          <p:spPr>
            <a:xfrm>
              <a:off x="7460883" y="5063037"/>
              <a:ext cx="0" cy="2094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4E09D404-7549-7474-5001-3C08C397CC83}"/>
                </a:ext>
              </a:extLst>
            </p:cNvPr>
            <p:cNvCxnSpPr>
              <a:cxnSpLocks/>
              <a:stCxn id="32" idx="2"/>
              <a:endCxn id="36" idx="0"/>
            </p:cNvCxnSpPr>
            <p:nvPr/>
          </p:nvCxnSpPr>
          <p:spPr>
            <a:xfrm>
              <a:off x="8716189" y="3806921"/>
              <a:ext cx="0" cy="9283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圆角 29">
              <a:extLst>
                <a:ext uri="{FF2B5EF4-FFF2-40B4-BE49-F238E27FC236}">
                  <a16:creationId xmlns:a16="http://schemas.microsoft.com/office/drawing/2014/main" id="{DA8CCD0C-C6C5-C1B6-98E5-5A4950F18F72}"/>
                </a:ext>
              </a:extLst>
            </p:cNvPr>
            <p:cNvSpPr/>
            <p:nvPr/>
          </p:nvSpPr>
          <p:spPr>
            <a:xfrm>
              <a:off x="6981057" y="2248484"/>
              <a:ext cx="969552" cy="3277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amem.rd0</a:t>
              </a:r>
              <a:endParaRPr lang="zh-CN" altLang="en-US" sz="1600" dirty="0"/>
            </a:p>
          </p:txBody>
        </p:sp>
        <p:sp>
          <p:nvSpPr>
            <p:cNvPr id="31" name="矩形: 圆角 30">
              <a:extLst>
                <a:ext uri="{FF2B5EF4-FFF2-40B4-BE49-F238E27FC236}">
                  <a16:creationId xmlns:a16="http://schemas.microsoft.com/office/drawing/2014/main" id="{2AF61000-8122-66C3-691E-CA72C5531899}"/>
                </a:ext>
              </a:extLst>
            </p:cNvPr>
            <p:cNvSpPr/>
            <p:nvPr/>
          </p:nvSpPr>
          <p:spPr>
            <a:xfrm>
              <a:off x="6981057" y="2837344"/>
              <a:ext cx="969552" cy="32774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sz="1600" dirty="0"/>
                <a:t>bmem.rd1</a:t>
              </a:r>
              <a:endParaRPr lang="zh-CN" altLang="en-US" sz="1600" dirty="0"/>
            </a:p>
          </p:txBody>
        </p:sp>
        <p:sp>
          <p:nvSpPr>
            <p:cNvPr id="32" name="矩形: 圆角 31">
              <a:extLst>
                <a:ext uri="{FF2B5EF4-FFF2-40B4-BE49-F238E27FC236}">
                  <a16:creationId xmlns:a16="http://schemas.microsoft.com/office/drawing/2014/main" id="{DDEFF147-0160-842E-2557-883862D8DC2C}"/>
                </a:ext>
              </a:extLst>
            </p:cNvPr>
            <p:cNvSpPr/>
            <p:nvPr/>
          </p:nvSpPr>
          <p:spPr>
            <a:xfrm>
              <a:off x="8231414" y="3479172"/>
              <a:ext cx="969552" cy="32774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amem.rd1</a:t>
              </a:r>
              <a:endParaRPr lang="zh-CN" altLang="en-US" sz="1600" dirty="0"/>
            </a:p>
          </p:txBody>
        </p:sp>
        <p:sp>
          <p:nvSpPr>
            <p:cNvPr id="33" name="矩形: 圆角 32">
              <a:extLst>
                <a:ext uri="{FF2B5EF4-FFF2-40B4-BE49-F238E27FC236}">
                  <a16:creationId xmlns:a16="http://schemas.microsoft.com/office/drawing/2014/main" id="{25B17C47-B4C0-F29F-F7E9-A2B395D81ED8}"/>
                </a:ext>
              </a:extLst>
            </p:cNvPr>
            <p:cNvSpPr/>
            <p:nvPr/>
          </p:nvSpPr>
          <p:spPr>
            <a:xfrm>
              <a:off x="8231414" y="4137311"/>
              <a:ext cx="969552" cy="327748"/>
            </a:xfrm>
            <a:prstGeom prst="roundRect">
              <a:avLst/>
            </a:prstGeom>
            <a:solidFill>
              <a:schemeClr val="accent3">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sz="1600" dirty="0"/>
                <a:t>bmem.rd1</a:t>
              </a:r>
              <a:endParaRPr lang="zh-CN" altLang="en-US" sz="1600" dirty="0"/>
            </a:p>
          </p:txBody>
        </p:sp>
        <p:cxnSp>
          <p:nvCxnSpPr>
            <p:cNvPr id="34" name="连接符: 肘形 33">
              <a:extLst>
                <a:ext uri="{FF2B5EF4-FFF2-40B4-BE49-F238E27FC236}">
                  <a16:creationId xmlns:a16="http://schemas.microsoft.com/office/drawing/2014/main" id="{81CF50EB-07F0-C5BD-DF38-38BF7D9D2B5B}"/>
                </a:ext>
              </a:extLst>
            </p:cNvPr>
            <p:cNvCxnSpPr>
              <a:stCxn id="30" idx="3"/>
              <a:endCxn id="32" idx="1"/>
            </p:cNvCxnSpPr>
            <p:nvPr/>
          </p:nvCxnSpPr>
          <p:spPr>
            <a:xfrm>
              <a:off x="7950609" y="2412359"/>
              <a:ext cx="280805" cy="123068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a:extLst>
                <a:ext uri="{FF2B5EF4-FFF2-40B4-BE49-F238E27FC236}">
                  <a16:creationId xmlns:a16="http://schemas.microsoft.com/office/drawing/2014/main" id="{344A5BEB-7660-F308-EB60-6B0346D3599B}"/>
                </a:ext>
              </a:extLst>
            </p:cNvPr>
            <p:cNvCxnSpPr>
              <a:cxnSpLocks/>
              <a:stCxn id="31" idx="3"/>
              <a:endCxn id="33" idx="1"/>
            </p:cNvCxnSpPr>
            <p:nvPr/>
          </p:nvCxnSpPr>
          <p:spPr>
            <a:xfrm>
              <a:off x="7950609" y="3001219"/>
              <a:ext cx="280805" cy="1299967"/>
            </a:xfrm>
            <a:prstGeom prst="bentConnector3">
              <a:avLst>
                <a:gd name="adj1" fmla="val 3357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圆角 35">
              <a:extLst>
                <a:ext uri="{FF2B5EF4-FFF2-40B4-BE49-F238E27FC236}">
                  <a16:creationId xmlns:a16="http://schemas.microsoft.com/office/drawing/2014/main" id="{185229D6-A800-DAEE-CDAB-D527D83B1ADA}"/>
                </a:ext>
              </a:extLst>
            </p:cNvPr>
            <p:cNvSpPr/>
            <p:nvPr/>
          </p:nvSpPr>
          <p:spPr>
            <a:xfrm>
              <a:off x="8231414" y="4735289"/>
              <a:ext cx="969552" cy="32774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sz="1600" dirty="0"/>
                <a:t>mac</a:t>
              </a:r>
              <a:endParaRPr lang="zh-CN" altLang="en-US" sz="1600" dirty="0"/>
            </a:p>
          </p:txBody>
        </p:sp>
        <p:sp>
          <p:nvSpPr>
            <p:cNvPr id="37" name="矩形: 圆角 36">
              <a:extLst>
                <a:ext uri="{FF2B5EF4-FFF2-40B4-BE49-F238E27FC236}">
                  <a16:creationId xmlns:a16="http://schemas.microsoft.com/office/drawing/2014/main" id="{E2813A2D-52FE-368C-A469-CD46FA022116}"/>
                </a:ext>
              </a:extLst>
            </p:cNvPr>
            <p:cNvSpPr/>
            <p:nvPr/>
          </p:nvSpPr>
          <p:spPr>
            <a:xfrm>
              <a:off x="8231414" y="5272485"/>
              <a:ext cx="969552" cy="32774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rIns="0" rtlCol="0" anchor="ctr"/>
            <a:lstStyle/>
            <a:p>
              <a:pPr algn="ctr"/>
              <a:r>
                <a:rPr lang="en-US" altLang="zh-CN" sz="1600" dirty="0"/>
                <a:t>acc</a:t>
              </a:r>
              <a:endParaRPr lang="zh-CN" altLang="en-US" sz="1600" dirty="0"/>
            </a:p>
          </p:txBody>
        </p:sp>
        <p:cxnSp>
          <p:nvCxnSpPr>
            <p:cNvPr id="38" name="连接符: 肘形 37">
              <a:extLst>
                <a:ext uri="{FF2B5EF4-FFF2-40B4-BE49-F238E27FC236}">
                  <a16:creationId xmlns:a16="http://schemas.microsoft.com/office/drawing/2014/main" id="{A1D42358-90DA-5277-C44F-919EFC86FC7A}"/>
                </a:ext>
              </a:extLst>
            </p:cNvPr>
            <p:cNvCxnSpPr>
              <a:cxnSpLocks/>
              <a:stCxn id="37" idx="1"/>
              <a:endCxn id="36" idx="1"/>
            </p:cNvCxnSpPr>
            <p:nvPr/>
          </p:nvCxnSpPr>
          <p:spPr>
            <a:xfrm rot="10800000">
              <a:off x="8231414" y="4899164"/>
              <a:ext cx="11400" cy="537196"/>
            </a:xfrm>
            <a:prstGeom prst="bentConnector3">
              <a:avLst>
                <a:gd name="adj1" fmla="val 18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41B52DFB-86C6-8CB6-21B8-99B2D0CA4890}"/>
                </a:ext>
              </a:extLst>
            </p:cNvPr>
            <p:cNvCxnSpPr>
              <a:cxnSpLocks/>
              <a:stCxn id="36" idx="2"/>
              <a:endCxn id="37" idx="0"/>
            </p:cNvCxnSpPr>
            <p:nvPr/>
          </p:nvCxnSpPr>
          <p:spPr>
            <a:xfrm>
              <a:off x="8716189" y="5063037"/>
              <a:ext cx="0" cy="2094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1E15F260-1C0C-2D05-6D24-9D956F1ED823}"/>
                </a:ext>
              </a:extLst>
            </p:cNvPr>
            <p:cNvCxnSpPr>
              <a:cxnSpLocks/>
              <a:stCxn id="43" idx="2"/>
              <a:endCxn id="47" idx="0"/>
            </p:cNvCxnSpPr>
            <p:nvPr/>
          </p:nvCxnSpPr>
          <p:spPr>
            <a:xfrm>
              <a:off x="9965152" y="3806921"/>
              <a:ext cx="0" cy="9283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圆角 40">
              <a:extLst>
                <a:ext uri="{FF2B5EF4-FFF2-40B4-BE49-F238E27FC236}">
                  <a16:creationId xmlns:a16="http://schemas.microsoft.com/office/drawing/2014/main" id="{54865F09-DDBF-BBFA-AAD4-067E01FFA022}"/>
                </a:ext>
              </a:extLst>
            </p:cNvPr>
            <p:cNvSpPr/>
            <p:nvPr/>
          </p:nvSpPr>
          <p:spPr>
            <a:xfrm>
              <a:off x="8230020" y="2248484"/>
              <a:ext cx="969552" cy="3277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amem.rd0</a:t>
              </a:r>
              <a:endParaRPr lang="zh-CN" altLang="en-US" sz="1600" dirty="0"/>
            </a:p>
          </p:txBody>
        </p:sp>
        <p:sp>
          <p:nvSpPr>
            <p:cNvPr id="42" name="矩形: 圆角 41">
              <a:extLst>
                <a:ext uri="{FF2B5EF4-FFF2-40B4-BE49-F238E27FC236}">
                  <a16:creationId xmlns:a16="http://schemas.microsoft.com/office/drawing/2014/main" id="{6202ACA5-B60B-6EB8-F80C-BD816387AA38}"/>
                </a:ext>
              </a:extLst>
            </p:cNvPr>
            <p:cNvSpPr/>
            <p:nvPr/>
          </p:nvSpPr>
          <p:spPr>
            <a:xfrm>
              <a:off x="8230020" y="2837344"/>
              <a:ext cx="969552" cy="32774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sz="1600" dirty="0"/>
                <a:t>bmem.rd1</a:t>
              </a:r>
              <a:endParaRPr lang="zh-CN" altLang="en-US" sz="1600" dirty="0"/>
            </a:p>
          </p:txBody>
        </p:sp>
        <p:sp>
          <p:nvSpPr>
            <p:cNvPr id="43" name="矩形: 圆角 42">
              <a:extLst>
                <a:ext uri="{FF2B5EF4-FFF2-40B4-BE49-F238E27FC236}">
                  <a16:creationId xmlns:a16="http://schemas.microsoft.com/office/drawing/2014/main" id="{D7035B96-D0BC-65C9-8D1B-9C425E610BAC}"/>
                </a:ext>
              </a:extLst>
            </p:cNvPr>
            <p:cNvSpPr/>
            <p:nvPr/>
          </p:nvSpPr>
          <p:spPr>
            <a:xfrm>
              <a:off x="9480376" y="3479172"/>
              <a:ext cx="969552" cy="32774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amem.rd1</a:t>
              </a:r>
              <a:endParaRPr lang="zh-CN" altLang="en-US" sz="1600" dirty="0"/>
            </a:p>
          </p:txBody>
        </p:sp>
        <p:sp>
          <p:nvSpPr>
            <p:cNvPr id="44" name="矩形: 圆角 43">
              <a:extLst>
                <a:ext uri="{FF2B5EF4-FFF2-40B4-BE49-F238E27FC236}">
                  <a16:creationId xmlns:a16="http://schemas.microsoft.com/office/drawing/2014/main" id="{EC236CBB-2D62-066E-B7BC-8BAFB6AFCE05}"/>
                </a:ext>
              </a:extLst>
            </p:cNvPr>
            <p:cNvSpPr/>
            <p:nvPr/>
          </p:nvSpPr>
          <p:spPr>
            <a:xfrm>
              <a:off x="9480376" y="4137311"/>
              <a:ext cx="969552" cy="327748"/>
            </a:xfrm>
            <a:prstGeom prst="roundRect">
              <a:avLst/>
            </a:prstGeom>
            <a:solidFill>
              <a:schemeClr val="accent3">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sz="1600" dirty="0"/>
                <a:t>bmem.rd1</a:t>
              </a:r>
              <a:endParaRPr lang="zh-CN" altLang="en-US" sz="1600" dirty="0"/>
            </a:p>
          </p:txBody>
        </p:sp>
        <p:cxnSp>
          <p:nvCxnSpPr>
            <p:cNvPr id="45" name="连接符: 肘形 44">
              <a:extLst>
                <a:ext uri="{FF2B5EF4-FFF2-40B4-BE49-F238E27FC236}">
                  <a16:creationId xmlns:a16="http://schemas.microsoft.com/office/drawing/2014/main" id="{95E45DB7-221A-A235-7632-C5C340631FE3}"/>
                </a:ext>
              </a:extLst>
            </p:cNvPr>
            <p:cNvCxnSpPr>
              <a:stCxn id="41" idx="3"/>
              <a:endCxn id="43" idx="1"/>
            </p:cNvCxnSpPr>
            <p:nvPr/>
          </p:nvCxnSpPr>
          <p:spPr>
            <a:xfrm>
              <a:off x="9199571" y="2412359"/>
              <a:ext cx="280805" cy="123068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连接符: 肘形 45">
              <a:extLst>
                <a:ext uri="{FF2B5EF4-FFF2-40B4-BE49-F238E27FC236}">
                  <a16:creationId xmlns:a16="http://schemas.microsoft.com/office/drawing/2014/main" id="{D462425F-D4C0-417F-89D9-8031D397EC9C}"/>
                </a:ext>
              </a:extLst>
            </p:cNvPr>
            <p:cNvCxnSpPr>
              <a:cxnSpLocks/>
              <a:stCxn id="42" idx="3"/>
              <a:endCxn id="44" idx="1"/>
            </p:cNvCxnSpPr>
            <p:nvPr/>
          </p:nvCxnSpPr>
          <p:spPr>
            <a:xfrm>
              <a:off x="9199571" y="3001219"/>
              <a:ext cx="280805" cy="1299967"/>
            </a:xfrm>
            <a:prstGeom prst="bentConnector3">
              <a:avLst>
                <a:gd name="adj1" fmla="val 3357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矩形: 圆角 46">
              <a:extLst>
                <a:ext uri="{FF2B5EF4-FFF2-40B4-BE49-F238E27FC236}">
                  <a16:creationId xmlns:a16="http://schemas.microsoft.com/office/drawing/2014/main" id="{766EC596-BC70-32C0-E03D-E2F02D0AB1BF}"/>
                </a:ext>
              </a:extLst>
            </p:cNvPr>
            <p:cNvSpPr/>
            <p:nvPr/>
          </p:nvSpPr>
          <p:spPr>
            <a:xfrm>
              <a:off x="9480376" y="4735289"/>
              <a:ext cx="969552" cy="32774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sz="1600" dirty="0"/>
                <a:t>mac</a:t>
              </a:r>
              <a:endParaRPr lang="zh-CN" altLang="en-US" sz="1600" dirty="0"/>
            </a:p>
          </p:txBody>
        </p:sp>
        <p:sp>
          <p:nvSpPr>
            <p:cNvPr id="48" name="矩形: 圆角 47">
              <a:extLst>
                <a:ext uri="{FF2B5EF4-FFF2-40B4-BE49-F238E27FC236}">
                  <a16:creationId xmlns:a16="http://schemas.microsoft.com/office/drawing/2014/main" id="{4526BE6C-83E7-23F7-9089-5D4A9CADFFA1}"/>
                </a:ext>
              </a:extLst>
            </p:cNvPr>
            <p:cNvSpPr/>
            <p:nvPr/>
          </p:nvSpPr>
          <p:spPr>
            <a:xfrm>
              <a:off x="9480376" y="5272485"/>
              <a:ext cx="969552" cy="32774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rIns="0" rtlCol="0" anchor="ctr"/>
            <a:lstStyle/>
            <a:p>
              <a:pPr algn="ctr"/>
              <a:r>
                <a:rPr lang="en-US" altLang="zh-CN" sz="1600" dirty="0"/>
                <a:t>acc</a:t>
              </a:r>
              <a:endParaRPr lang="zh-CN" altLang="en-US" sz="1600" dirty="0"/>
            </a:p>
          </p:txBody>
        </p:sp>
        <p:cxnSp>
          <p:nvCxnSpPr>
            <p:cNvPr id="49" name="连接符: 肘形 48">
              <a:extLst>
                <a:ext uri="{FF2B5EF4-FFF2-40B4-BE49-F238E27FC236}">
                  <a16:creationId xmlns:a16="http://schemas.microsoft.com/office/drawing/2014/main" id="{1CB4E8BB-F6A8-7C60-5D07-2384390F0121}"/>
                </a:ext>
              </a:extLst>
            </p:cNvPr>
            <p:cNvCxnSpPr>
              <a:cxnSpLocks/>
              <a:stCxn id="48" idx="1"/>
              <a:endCxn id="47" idx="1"/>
            </p:cNvCxnSpPr>
            <p:nvPr/>
          </p:nvCxnSpPr>
          <p:spPr>
            <a:xfrm rot="10800000">
              <a:off x="9480376" y="4899164"/>
              <a:ext cx="11400" cy="537196"/>
            </a:xfrm>
            <a:prstGeom prst="bentConnector3">
              <a:avLst>
                <a:gd name="adj1" fmla="val 18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D086D726-F57A-0D78-7D4B-C1C7E7914542}"/>
                </a:ext>
              </a:extLst>
            </p:cNvPr>
            <p:cNvCxnSpPr>
              <a:cxnSpLocks/>
              <a:stCxn id="47" idx="2"/>
              <a:endCxn id="48" idx="0"/>
            </p:cNvCxnSpPr>
            <p:nvPr/>
          </p:nvCxnSpPr>
          <p:spPr>
            <a:xfrm>
              <a:off x="9965152" y="5063037"/>
              <a:ext cx="0" cy="2094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矩形: 圆角 50">
              <a:extLst>
                <a:ext uri="{FF2B5EF4-FFF2-40B4-BE49-F238E27FC236}">
                  <a16:creationId xmlns:a16="http://schemas.microsoft.com/office/drawing/2014/main" id="{47FDFCBE-386D-57BD-4DCB-95C6CC12B746}"/>
                </a:ext>
              </a:extLst>
            </p:cNvPr>
            <p:cNvSpPr/>
            <p:nvPr/>
          </p:nvSpPr>
          <p:spPr>
            <a:xfrm>
              <a:off x="9472830" y="2248484"/>
              <a:ext cx="969552" cy="3277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amem.rd0</a:t>
              </a:r>
              <a:endParaRPr lang="zh-CN" altLang="en-US" sz="1600" dirty="0"/>
            </a:p>
          </p:txBody>
        </p:sp>
        <p:sp>
          <p:nvSpPr>
            <p:cNvPr id="52" name="矩形: 圆角 51">
              <a:extLst>
                <a:ext uri="{FF2B5EF4-FFF2-40B4-BE49-F238E27FC236}">
                  <a16:creationId xmlns:a16="http://schemas.microsoft.com/office/drawing/2014/main" id="{B5E3EDC8-9295-738C-ACF3-B8F0CF27A647}"/>
                </a:ext>
              </a:extLst>
            </p:cNvPr>
            <p:cNvSpPr/>
            <p:nvPr/>
          </p:nvSpPr>
          <p:spPr>
            <a:xfrm>
              <a:off x="9472830" y="2837344"/>
              <a:ext cx="969552" cy="32774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sz="1600" dirty="0"/>
                <a:t>bmem.rd1</a:t>
              </a:r>
              <a:endParaRPr lang="zh-CN" altLang="en-US" sz="1600" dirty="0"/>
            </a:p>
          </p:txBody>
        </p:sp>
      </p:grpSp>
      <p:sp>
        <p:nvSpPr>
          <p:cNvPr id="56" name="文本框 55">
            <a:extLst>
              <a:ext uri="{FF2B5EF4-FFF2-40B4-BE49-F238E27FC236}">
                <a16:creationId xmlns:a16="http://schemas.microsoft.com/office/drawing/2014/main" id="{8A015ED9-223E-8D72-188C-E6AB50430758}"/>
              </a:ext>
            </a:extLst>
          </p:cNvPr>
          <p:cNvSpPr txBox="1"/>
          <p:nvPr/>
        </p:nvSpPr>
        <p:spPr>
          <a:xfrm>
            <a:off x="10848527" y="1618360"/>
            <a:ext cx="1262671" cy="461665"/>
          </a:xfrm>
          <a:prstGeom prst="rect">
            <a:avLst/>
          </a:prstGeom>
          <a:noFill/>
        </p:spPr>
        <p:txBody>
          <a:bodyPr wrap="square" rtlCol="0">
            <a:spAutoFit/>
          </a:bodyPr>
          <a:lstStyle/>
          <a:p>
            <a:r>
              <a:rPr lang="en-US" altLang="zh-CN" sz="2400" b="1" dirty="0"/>
              <a:t>step n</a:t>
            </a:r>
            <a:endParaRPr lang="zh-CN" altLang="en-US" sz="2400" b="1" dirty="0"/>
          </a:p>
        </p:txBody>
      </p:sp>
      <p:cxnSp>
        <p:nvCxnSpPr>
          <p:cNvPr id="60" name="直接箭头连接符 59">
            <a:extLst>
              <a:ext uri="{FF2B5EF4-FFF2-40B4-BE49-F238E27FC236}">
                <a16:creationId xmlns:a16="http://schemas.microsoft.com/office/drawing/2014/main" id="{6D082C34-692E-66B5-DA2C-55D3196CC51D}"/>
              </a:ext>
            </a:extLst>
          </p:cNvPr>
          <p:cNvCxnSpPr>
            <a:cxnSpLocks/>
            <a:stCxn id="61" idx="2"/>
            <a:endCxn id="63" idx="0"/>
          </p:cNvCxnSpPr>
          <p:nvPr/>
        </p:nvCxnSpPr>
        <p:spPr>
          <a:xfrm>
            <a:off x="11333303" y="3788056"/>
            <a:ext cx="0" cy="9283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矩形: 圆角 60">
            <a:extLst>
              <a:ext uri="{FF2B5EF4-FFF2-40B4-BE49-F238E27FC236}">
                <a16:creationId xmlns:a16="http://schemas.microsoft.com/office/drawing/2014/main" id="{B37726BE-7399-20A0-511F-244F953CDB8C}"/>
              </a:ext>
            </a:extLst>
          </p:cNvPr>
          <p:cNvSpPr/>
          <p:nvPr/>
        </p:nvSpPr>
        <p:spPr>
          <a:xfrm>
            <a:off x="10848527" y="3460307"/>
            <a:ext cx="969552" cy="32774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amem.rd1</a:t>
            </a:r>
            <a:endParaRPr lang="zh-CN" altLang="en-US" sz="1600" dirty="0"/>
          </a:p>
        </p:txBody>
      </p:sp>
      <p:sp>
        <p:nvSpPr>
          <p:cNvPr id="62" name="矩形: 圆角 61">
            <a:extLst>
              <a:ext uri="{FF2B5EF4-FFF2-40B4-BE49-F238E27FC236}">
                <a16:creationId xmlns:a16="http://schemas.microsoft.com/office/drawing/2014/main" id="{FA7D6E55-1AC7-0DDF-940E-99094B00E736}"/>
              </a:ext>
            </a:extLst>
          </p:cNvPr>
          <p:cNvSpPr/>
          <p:nvPr/>
        </p:nvSpPr>
        <p:spPr>
          <a:xfrm>
            <a:off x="10848527" y="4118446"/>
            <a:ext cx="969552" cy="327748"/>
          </a:xfrm>
          <a:prstGeom prst="roundRect">
            <a:avLst/>
          </a:prstGeom>
          <a:solidFill>
            <a:schemeClr val="accent3">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lIns="0" rIns="0" rtlCol="0" anchor="ctr"/>
          <a:lstStyle/>
          <a:p>
            <a:pPr algn="ctr"/>
            <a:r>
              <a:rPr lang="en-US" altLang="zh-CN" sz="1600" dirty="0"/>
              <a:t>bmem.rd1</a:t>
            </a:r>
            <a:endParaRPr lang="zh-CN" altLang="en-US" sz="1600" dirty="0"/>
          </a:p>
        </p:txBody>
      </p:sp>
      <p:sp>
        <p:nvSpPr>
          <p:cNvPr id="63" name="矩形: 圆角 62">
            <a:extLst>
              <a:ext uri="{FF2B5EF4-FFF2-40B4-BE49-F238E27FC236}">
                <a16:creationId xmlns:a16="http://schemas.microsoft.com/office/drawing/2014/main" id="{CC42FED8-EE07-9948-26C9-FBB7C3BEA105}"/>
              </a:ext>
            </a:extLst>
          </p:cNvPr>
          <p:cNvSpPr/>
          <p:nvPr/>
        </p:nvSpPr>
        <p:spPr>
          <a:xfrm>
            <a:off x="10848527" y="4716424"/>
            <a:ext cx="969552" cy="32774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sz="1600" dirty="0"/>
              <a:t>mac</a:t>
            </a:r>
            <a:endParaRPr lang="zh-CN" altLang="en-US" sz="1600" dirty="0"/>
          </a:p>
        </p:txBody>
      </p:sp>
      <p:sp>
        <p:nvSpPr>
          <p:cNvPr id="64" name="矩形: 圆角 63">
            <a:extLst>
              <a:ext uri="{FF2B5EF4-FFF2-40B4-BE49-F238E27FC236}">
                <a16:creationId xmlns:a16="http://schemas.microsoft.com/office/drawing/2014/main" id="{1CCAEEC5-505F-8936-8AE0-D41AD007C482}"/>
              </a:ext>
            </a:extLst>
          </p:cNvPr>
          <p:cNvSpPr/>
          <p:nvPr/>
        </p:nvSpPr>
        <p:spPr>
          <a:xfrm>
            <a:off x="10848527" y="5253620"/>
            <a:ext cx="969552" cy="327748"/>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rIns="0" rtlCol="0" anchor="ctr"/>
          <a:lstStyle/>
          <a:p>
            <a:pPr algn="ctr"/>
            <a:r>
              <a:rPr lang="en-US" altLang="zh-CN" sz="1600" dirty="0"/>
              <a:t>acc</a:t>
            </a:r>
            <a:endParaRPr lang="zh-CN" altLang="en-US" sz="1600" dirty="0"/>
          </a:p>
        </p:txBody>
      </p:sp>
      <p:cxnSp>
        <p:nvCxnSpPr>
          <p:cNvPr id="65" name="连接符: 肘形 64">
            <a:extLst>
              <a:ext uri="{FF2B5EF4-FFF2-40B4-BE49-F238E27FC236}">
                <a16:creationId xmlns:a16="http://schemas.microsoft.com/office/drawing/2014/main" id="{832063CD-0C4E-77BD-52CA-FE774CD360F6}"/>
              </a:ext>
            </a:extLst>
          </p:cNvPr>
          <p:cNvCxnSpPr>
            <a:cxnSpLocks/>
            <a:stCxn id="64" idx="1"/>
            <a:endCxn id="63" idx="1"/>
          </p:cNvCxnSpPr>
          <p:nvPr/>
        </p:nvCxnSpPr>
        <p:spPr>
          <a:xfrm rot="10800000">
            <a:off x="10848527" y="4880299"/>
            <a:ext cx="11400" cy="537196"/>
          </a:xfrm>
          <a:prstGeom prst="bentConnector3">
            <a:avLst>
              <a:gd name="adj1" fmla="val 18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a:extLst>
              <a:ext uri="{FF2B5EF4-FFF2-40B4-BE49-F238E27FC236}">
                <a16:creationId xmlns:a16="http://schemas.microsoft.com/office/drawing/2014/main" id="{D3556D2F-EC3A-E15B-AE48-EEEDA18FE735}"/>
              </a:ext>
            </a:extLst>
          </p:cNvPr>
          <p:cNvCxnSpPr>
            <a:cxnSpLocks/>
            <a:stCxn id="63" idx="2"/>
            <a:endCxn id="64" idx="0"/>
          </p:cNvCxnSpPr>
          <p:nvPr/>
        </p:nvCxnSpPr>
        <p:spPr>
          <a:xfrm>
            <a:off x="11333303" y="5044172"/>
            <a:ext cx="0" cy="2094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AD3A7A6D-4785-3345-A239-28C6F9C1F439}"/>
                  </a:ext>
                </a:extLst>
              </p:cNvPr>
              <p:cNvSpPr txBox="1"/>
              <p:nvPr/>
            </p:nvSpPr>
            <p:spPr>
              <a:xfrm>
                <a:off x="10151515" y="1638505"/>
                <a:ext cx="9930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m:t>
                      </m:r>
                    </m:oMath>
                  </m:oMathPara>
                </a14:m>
                <a:endParaRPr lang="zh-CN" altLang="en-US" sz="2400" b="1" dirty="0"/>
              </a:p>
            </p:txBody>
          </p:sp>
        </mc:Choice>
        <mc:Fallback xmlns="">
          <p:sp>
            <p:nvSpPr>
              <p:cNvPr id="103" name="文本框 102">
                <a:extLst>
                  <a:ext uri="{FF2B5EF4-FFF2-40B4-BE49-F238E27FC236}">
                    <a16:creationId xmlns:a16="http://schemas.microsoft.com/office/drawing/2014/main" id="{AD3A7A6D-4785-3345-A239-28C6F9C1F439}"/>
                  </a:ext>
                </a:extLst>
              </p:cNvPr>
              <p:cNvSpPr txBox="1">
                <a:spLocks noRot="1" noChangeAspect="1" noMove="1" noResize="1" noEditPoints="1" noAdjustHandles="1" noChangeArrowheads="1" noChangeShapeType="1" noTextEdit="1"/>
              </p:cNvSpPr>
              <p:nvPr/>
            </p:nvSpPr>
            <p:spPr>
              <a:xfrm>
                <a:off x="10151515" y="1638505"/>
                <a:ext cx="993046" cy="461665"/>
              </a:xfrm>
              <a:prstGeom prst="rect">
                <a:avLst/>
              </a:prstGeom>
              <a:blipFill>
                <a:blip r:embed="rId3"/>
                <a:stretch>
                  <a:fillRect/>
                </a:stretch>
              </a:blipFill>
            </p:spPr>
            <p:txBody>
              <a:bodyPr/>
              <a:lstStyle/>
              <a:p>
                <a:r>
                  <a:rPr lang="zh-CN" altLang="en-US">
                    <a:noFill/>
                  </a:rPr>
                  <a:t> </a:t>
                </a:r>
              </a:p>
            </p:txBody>
          </p:sp>
        </mc:Fallback>
      </mc:AlternateContent>
      <p:cxnSp>
        <p:nvCxnSpPr>
          <p:cNvPr id="107" name="连接符: 肘形 106">
            <a:extLst>
              <a:ext uri="{FF2B5EF4-FFF2-40B4-BE49-F238E27FC236}">
                <a16:creationId xmlns:a16="http://schemas.microsoft.com/office/drawing/2014/main" id="{DF81EFDE-242A-BFDC-1589-AC4DA1B12854}"/>
              </a:ext>
            </a:extLst>
          </p:cNvPr>
          <p:cNvCxnSpPr>
            <a:stCxn id="51" idx="3"/>
            <a:endCxn id="61" idx="0"/>
          </p:cNvCxnSpPr>
          <p:nvPr/>
        </p:nvCxnSpPr>
        <p:spPr>
          <a:xfrm>
            <a:off x="10442382" y="2412358"/>
            <a:ext cx="890921" cy="104794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连接符: 肘形 107">
            <a:extLst>
              <a:ext uri="{FF2B5EF4-FFF2-40B4-BE49-F238E27FC236}">
                <a16:creationId xmlns:a16="http://schemas.microsoft.com/office/drawing/2014/main" id="{9C16EC59-68DE-5597-E132-4411C9A3AEEC}"/>
              </a:ext>
            </a:extLst>
          </p:cNvPr>
          <p:cNvCxnSpPr>
            <a:cxnSpLocks/>
            <a:stCxn id="52" idx="3"/>
            <a:endCxn id="62" idx="1"/>
          </p:cNvCxnSpPr>
          <p:nvPr/>
        </p:nvCxnSpPr>
        <p:spPr>
          <a:xfrm>
            <a:off x="10442382" y="3001218"/>
            <a:ext cx="406145" cy="128110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矩形: 圆角 112">
            <a:extLst>
              <a:ext uri="{FF2B5EF4-FFF2-40B4-BE49-F238E27FC236}">
                <a16:creationId xmlns:a16="http://schemas.microsoft.com/office/drawing/2014/main" id="{B2EA6D57-03D9-7EDA-182C-6C5C8888F308}"/>
              </a:ext>
            </a:extLst>
          </p:cNvPr>
          <p:cNvSpPr/>
          <p:nvPr/>
        </p:nvSpPr>
        <p:spPr>
          <a:xfrm>
            <a:off x="10566195" y="5868198"/>
            <a:ext cx="1534215" cy="32774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lIns="0" rIns="0" rtlCol="0" anchor="ctr"/>
          <a:lstStyle/>
          <a:p>
            <a:pPr algn="ctr"/>
            <a:r>
              <a:rPr lang="en-US" altLang="zh-CN" sz="1600" dirty="0" err="1"/>
              <a:t>cmem.write</a:t>
            </a:r>
            <a:endParaRPr lang="zh-CN" altLang="en-US" sz="1600" dirty="0"/>
          </a:p>
        </p:txBody>
      </p:sp>
      <p:cxnSp>
        <p:nvCxnSpPr>
          <p:cNvPr id="114" name="直接箭头连接符 113">
            <a:extLst>
              <a:ext uri="{FF2B5EF4-FFF2-40B4-BE49-F238E27FC236}">
                <a16:creationId xmlns:a16="http://schemas.microsoft.com/office/drawing/2014/main" id="{38962D61-D44D-9062-76C9-1CD6CD2C0387}"/>
              </a:ext>
            </a:extLst>
          </p:cNvPr>
          <p:cNvCxnSpPr>
            <a:cxnSpLocks/>
            <a:stCxn id="64" idx="2"/>
            <a:endCxn id="113" idx="0"/>
          </p:cNvCxnSpPr>
          <p:nvPr/>
        </p:nvCxnSpPr>
        <p:spPr>
          <a:xfrm>
            <a:off x="11333303" y="5581368"/>
            <a:ext cx="0" cy="2868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矩形: 圆角 116">
            <a:extLst>
              <a:ext uri="{FF2B5EF4-FFF2-40B4-BE49-F238E27FC236}">
                <a16:creationId xmlns:a16="http://schemas.microsoft.com/office/drawing/2014/main" id="{0F3E8653-CB27-17F9-620B-ED7CADC893D6}"/>
              </a:ext>
            </a:extLst>
          </p:cNvPr>
          <p:cNvSpPr/>
          <p:nvPr/>
        </p:nvSpPr>
        <p:spPr>
          <a:xfrm>
            <a:off x="1791015" y="3205654"/>
            <a:ext cx="1784705" cy="1240539"/>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文本框 117">
            <a:extLst>
              <a:ext uri="{FF2B5EF4-FFF2-40B4-BE49-F238E27FC236}">
                <a16:creationId xmlns:a16="http://schemas.microsoft.com/office/drawing/2014/main" id="{E05B2CBF-0AC3-8978-F46F-7C8F23EB0E7E}"/>
              </a:ext>
            </a:extLst>
          </p:cNvPr>
          <p:cNvSpPr txBox="1"/>
          <p:nvPr/>
        </p:nvSpPr>
        <p:spPr>
          <a:xfrm>
            <a:off x="3648686" y="3136829"/>
            <a:ext cx="1016773" cy="1200329"/>
          </a:xfrm>
          <a:prstGeom prst="rect">
            <a:avLst/>
          </a:prstGeom>
          <a:noFill/>
        </p:spPr>
        <p:txBody>
          <a:bodyPr wrap="square" rtlCol="0">
            <a:spAutoFit/>
          </a:bodyPr>
          <a:lstStyle/>
          <a:p>
            <a:pPr algn="ctr"/>
            <a:r>
              <a:rPr lang="en-US" altLang="zh-CN" dirty="0">
                <a:solidFill>
                  <a:schemeClr val="bg1"/>
                </a:solidFill>
              </a:rPr>
              <a:t>last mem read and MAC</a:t>
            </a:r>
            <a:endParaRPr lang="zh-CN" altLang="en-US" dirty="0">
              <a:solidFill>
                <a:schemeClr val="bg1"/>
              </a:solidFill>
            </a:endParaRPr>
          </a:p>
        </p:txBody>
      </p:sp>
      <p:sp>
        <p:nvSpPr>
          <p:cNvPr id="119" name="矩形: 圆角 118">
            <a:extLst>
              <a:ext uri="{FF2B5EF4-FFF2-40B4-BE49-F238E27FC236}">
                <a16:creationId xmlns:a16="http://schemas.microsoft.com/office/drawing/2014/main" id="{A6A992D8-DB3E-6064-C3C7-C9FF3002184A}"/>
              </a:ext>
            </a:extLst>
          </p:cNvPr>
          <p:cNvSpPr/>
          <p:nvPr/>
        </p:nvSpPr>
        <p:spPr>
          <a:xfrm>
            <a:off x="1576697" y="2858903"/>
            <a:ext cx="1784705" cy="34675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a:extLst>
              <a:ext uri="{FF2B5EF4-FFF2-40B4-BE49-F238E27FC236}">
                <a16:creationId xmlns:a16="http://schemas.microsoft.com/office/drawing/2014/main" id="{B4D45491-6619-0879-E73D-B70AB5932FB0}"/>
              </a:ext>
            </a:extLst>
          </p:cNvPr>
          <p:cNvSpPr txBox="1"/>
          <p:nvPr/>
        </p:nvSpPr>
        <p:spPr>
          <a:xfrm>
            <a:off x="3255037" y="2826815"/>
            <a:ext cx="1724458" cy="369332"/>
          </a:xfrm>
          <a:prstGeom prst="rect">
            <a:avLst/>
          </a:prstGeom>
          <a:noFill/>
        </p:spPr>
        <p:txBody>
          <a:bodyPr wrap="square" rtlCol="0">
            <a:spAutoFit/>
          </a:bodyPr>
          <a:lstStyle/>
          <a:p>
            <a:pPr algn="ctr"/>
            <a:r>
              <a:rPr lang="en-US" altLang="zh-CN" dirty="0">
                <a:solidFill>
                  <a:schemeClr val="bg1"/>
                </a:solidFill>
              </a:rPr>
              <a:t>write to </a:t>
            </a:r>
            <a:r>
              <a:rPr lang="en-US" altLang="zh-CN" dirty="0" err="1">
                <a:solidFill>
                  <a:schemeClr val="bg1"/>
                </a:solidFill>
              </a:rPr>
              <a:t>cmem</a:t>
            </a:r>
            <a:endParaRPr lang="zh-CN" altLang="en-US" dirty="0">
              <a:solidFill>
                <a:schemeClr val="bg1"/>
              </a:solidFill>
            </a:endParaRPr>
          </a:p>
        </p:txBody>
      </p:sp>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AB08B464-2883-28BD-2E34-2E8F36ACE189}"/>
                  </a:ext>
                </a:extLst>
              </p:cNvPr>
              <p:cNvSpPr txBox="1"/>
              <p:nvPr/>
            </p:nvSpPr>
            <p:spPr>
              <a:xfrm>
                <a:off x="2586440" y="2146010"/>
                <a:ext cx="45132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b="1" i="1" dirty="0" smtClean="0">
                          <a:latin typeface="Cambria Math" panose="02040503050406030204" pitchFamily="18" charset="0"/>
                        </a:rPr>
                        <m:t>⋮</m:t>
                      </m:r>
                    </m:oMath>
                  </m:oMathPara>
                </a14:m>
                <a:endParaRPr lang="zh-CN" altLang="en-US" sz="2400" b="1" dirty="0"/>
              </a:p>
            </p:txBody>
          </p:sp>
        </mc:Choice>
        <mc:Fallback xmlns="">
          <p:sp>
            <p:nvSpPr>
              <p:cNvPr id="123" name="文本框 122">
                <a:extLst>
                  <a:ext uri="{FF2B5EF4-FFF2-40B4-BE49-F238E27FC236}">
                    <a16:creationId xmlns:a16="http://schemas.microsoft.com/office/drawing/2014/main" id="{AB08B464-2883-28BD-2E34-2E8F36ACE189}"/>
                  </a:ext>
                </a:extLst>
              </p:cNvPr>
              <p:cNvSpPr txBox="1">
                <a:spLocks noRot="1" noChangeAspect="1" noMove="1" noResize="1" noEditPoints="1" noAdjustHandles="1" noChangeArrowheads="1" noChangeShapeType="1" noTextEdit="1"/>
              </p:cNvSpPr>
              <p:nvPr/>
            </p:nvSpPr>
            <p:spPr>
              <a:xfrm>
                <a:off x="2586440" y="2146010"/>
                <a:ext cx="451321" cy="461665"/>
              </a:xfrm>
              <a:prstGeom prst="rect">
                <a:avLst/>
              </a:prstGeom>
              <a:blipFill>
                <a:blip r:embed="rId4"/>
                <a:stretch>
                  <a:fillRect/>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5693DB42-B7B0-1027-01EF-F526C2CE2768}"/>
              </a:ext>
            </a:extLst>
          </p:cNvPr>
          <p:cNvSpPr txBox="1"/>
          <p:nvPr/>
        </p:nvSpPr>
        <p:spPr>
          <a:xfrm>
            <a:off x="1487488" y="6268135"/>
            <a:ext cx="3331013" cy="646331"/>
          </a:xfrm>
          <a:prstGeom prst="rect">
            <a:avLst/>
          </a:prstGeom>
          <a:noFill/>
        </p:spPr>
        <p:txBody>
          <a:bodyPr wrap="square" rtlCol="0">
            <a:spAutoFit/>
          </a:bodyPr>
          <a:lstStyle/>
          <a:p>
            <a:r>
              <a:rPr lang="en-US" altLang="zh-CN" dirty="0"/>
              <a:t>./crates/cmtc/examples/gemm.rs   line 38-97</a:t>
            </a:r>
            <a:endParaRPr lang="zh-CN" altLang="en-US" dirty="0"/>
          </a:p>
        </p:txBody>
      </p:sp>
    </p:spTree>
    <p:extLst>
      <p:ext uri="{BB962C8B-B14F-4D97-AF65-F5344CB8AC3E}">
        <p14:creationId xmlns:p14="http://schemas.microsoft.com/office/powerpoint/2010/main" val="480881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500"/>
                                        <p:tgtEl>
                                          <p:spTgt spid="118"/>
                                        </p:tgtEl>
                                      </p:cBhvr>
                                    </p:animEffect>
                                  </p:childTnLst>
                                </p:cTn>
                              </p:par>
                              <p:par>
                                <p:cTn id="11" presetID="10"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500"/>
                                        <p:tgtEl>
                                          <p:spTgt spid="108"/>
                                        </p:tgtEl>
                                      </p:cBhvr>
                                    </p:animEffect>
                                  </p:childTnLst>
                                </p:cTn>
                              </p:par>
                              <p:par>
                                <p:cTn id="26" presetID="10" presetClass="entr" presetSubtype="0" fill="hold" nodeType="with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10"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0"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par>
                                <p:cTn id="43" presetID="10" presetClass="exit" presetSubtype="0" fill="hold" grpId="1" nodeType="withEffect">
                                  <p:stCondLst>
                                    <p:cond delay="0"/>
                                  </p:stCondLst>
                                  <p:childTnLst>
                                    <p:animEffect transition="out" filter="fade">
                                      <p:cBhvr>
                                        <p:cTn id="44" dur="500"/>
                                        <p:tgtEl>
                                          <p:spTgt spid="117"/>
                                        </p:tgtEl>
                                      </p:cBhvr>
                                    </p:animEffect>
                                    <p:set>
                                      <p:cBhvr>
                                        <p:cTn id="45" dur="1" fill="hold">
                                          <p:stCondLst>
                                            <p:cond delay="499"/>
                                          </p:stCondLst>
                                        </p:cTn>
                                        <p:tgtEl>
                                          <p:spTgt spid="11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8"/>
                                        </p:tgtEl>
                                      </p:cBhvr>
                                    </p:animEffect>
                                    <p:set>
                                      <p:cBhvr>
                                        <p:cTn id="48" dur="1" fill="hold">
                                          <p:stCondLst>
                                            <p:cond delay="499"/>
                                          </p:stCondLst>
                                        </p:cTn>
                                        <p:tgtEl>
                                          <p:spTgt spid="118"/>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500"/>
                                        <p:tgtEl>
                                          <p:spTgt spid="1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10" presetClass="entr" presetSubtype="0" fill="hold" nodeType="with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113" grpId="0" animBg="1"/>
      <p:bldP spid="117" grpId="0" animBg="1"/>
      <p:bldP spid="117" grpId="1" animBg="1"/>
      <p:bldP spid="118" grpId="0"/>
      <p:bldP spid="118" grpId="1"/>
      <p:bldP spid="119" grpId="0" animBg="1"/>
      <p:bldP spid="1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D840EC-190A-F3A5-C5AF-67A1F3A711E4}"/>
              </a:ext>
            </a:extLst>
          </p:cNvPr>
          <p:cNvSpPr>
            <a:spLocks noGrp="1"/>
          </p:cNvSpPr>
          <p:nvPr>
            <p:ph type="title"/>
          </p:nvPr>
        </p:nvSpPr>
        <p:spPr/>
        <p:txBody>
          <a:bodyPr/>
          <a:lstStyle/>
          <a:p>
            <a:r>
              <a:rPr lang="en-US" altLang="zh-CN" dirty="0" err="1"/>
              <a:t>GeMM</a:t>
            </a:r>
            <a:r>
              <a:rPr lang="en-US" altLang="zh-CN" dirty="0"/>
              <a:t> Example: Simulation</a:t>
            </a:r>
            <a:endParaRPr lang="zh-CN" altLang="en-US" dirty="0"/>
          </a:p>
        </p:txBody>
      </p:sp>
      <p:sp>
        <p:nvSpPr>
          <p:cNvPr id="4" name="页脚占位符 3">
            <a:extLst>
              <a:ext uri="{FF2B5EF4-FFF2-40B4-BE49-F238E27FC236}">
                <a16:creationId xmlns:a16="http://schemas.microsoft.com/office/drawing/2014/main" id="{34F908E1-3B6A-37F7-23B4-36142F84B52C}"/>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9BE8B805-03D0-1B32-3191-0EC1A6B2A293}"/>
              </a:ext>
            </a:extLst>
          </p:cNvPr>
          <p:cNvSpPr>
            <a:spLocks noGrp="1"/>
          </p:cNvSpPr>
          <p:nvPr>
            <p:ph type="sldNum" sz="quarter" idx="12"/>
          </p:nvPr>
        </p:nvSpPr>
        <p:spPr/>
        <p:txBody>
          <a:bodyPr/>
          <a:lstStyle/>
          <a:p>
            <a:fld id="{B6F15528-21DE-4FAA-801E-634DDDAF4B2B}" type="slidenum">
              <a:rPr lang="en-US" smtClean="0"/>
              <a:pPr/>
              <a:t>37</a:t>
            </a:fld>
            <a:endParaRPr lang="en-US"/>
          </a:p>
        </p:txBody>
      </p:sp>
      <p:pic>
        <p:nvPicPr>
          <p:cNvPr id="12" name="图片 11">
            <a:extLst>
              <a:ext uri="{FF2B5EF4-FFF2-40B4-BE49-F238E27FC236}">
                <a16:creationId xmlns:a16="http://schemas.microsoft.com/office/drawing/2014/main" id="{F775C8AD-C5DE-041F-2964-0E7A86C25993}"/>
              </a:ext>
            </a:extLst>
          </p:cNvPr>
          <p:cNvPicPr>
            <a:picLocks noChangeAspect="1"/>
          </p:cNvPicPr>
          <p:nvPr/>
        </p:nvPicPr>
        <p:blipFill>
          <a:blip r:embed="rId3"/>
          <a:stretch>
            <a:fillRect/>
          </a:stretch>
        </p:blipFill>
        <p:spPr>
          <a:xfrm>
            <a:off x="7076480" y="1268760"/>
            <a:ext cx="3960440" cy="3538845"/>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FC20F3F-8BF7-93CA-D807-C8EEECEA707D}"/>
                  </a:ext>
                </a:extLst>
              </p:cNvPr>
              <p:cNvSpPr txBox="1"/>
              <p:nvPr/>
            </p:nvSpPr>
            <p:spPr>
              <a:xfrm>
                <a:off x="6672064" y="4786172"/>
                <a:ext cx="4464496" cy="1477328"/>
              </a:xfrm>
              <a:prstGeom prst="rect">
                <a:avLst/>
              </a:prstGeom>
              <a:noFill/>
            </p:spPr>
            <p:txBody>
              <a:bodyPr wrap="square" rtlCol="0">
                <a:spAutoFit/>
              </a:bodyPr>
              <a:lstStyle/>
              <a:p>
                <a:pPr algn="ctr"/>
                <a:r>
                  <a:rPr lang="en-US" altLang="zh-CN" b="1" dirty="0"/>
                  <a:t>Expected results</a:t>
                </a:r>
              </a:p>
              <a:p>
                <a:pPr algn="ctr"/>
                <a:r>
                  <a:rPr lang="en-US" altLang="zh-CN" dirty="0"/>
                  <a:t>Cycles= (</a:t>
                </a:r>
                <a14:m>
                  <m:oMath xmlns:m="http://schemas.openxmlformats.org/officeDocument/2006/math">
                    <m:r>
                      <a:rPr lang="en-US" altLang="zh-CN" i="1" dirty="0" smtClean="0">
                        <a:latin typeface="Cambria Math" panose="02040503050406030204" pitchFamily="18" charset="0"/>
                      </a:rPr>
                      <m:t>(16+1)</m:t>
                    </m:r>
                  </m:oMath>
                </a14:m>
                <a:r>
                  <a:rPr lang="en-US" altLang="zh-CN" dirty="0"/>
                  <a:t>   //k</a:t>
                </a:r>
              </a:p>
              <a:p>
                <a:pPr algn="ctr"/>
                <a:r>
                  <a:rPr lang="en-US" altLang="zh-CN" dirty="0"/>
                  <a:t>       </a:t>
                </a:r>
                <a14:m>
                  <m:oMath xmlns:m="http://schemas.openxmlformats.org/officeDocument/2006/math">
                    <m:r>
                      <a:rPr lang="en-US" altLang="zh-CN" b="0" i="0" dirty="0" smtClean="0">
                        <a:latin typeface="Cambria Math" panose="02040503050406030204" pitchFamily="18" charset="0"/>
                      </a:rPr>
                      <m:t>     </m:t>
                    </m:r>
                    <m:r>
                      <a:rPr lang="en-US" altLang="zh-CN" b="0" i="1" dirty="0" smtClean="0">
                        <a:latin typeface="Cambria Math" panose="02040503050406030204" pitchFamily="18" charset="0"/>
                      </a:rPr>
                      <m:t>×16+1</m:t>
                    </m:r>
                    <m:r>
                      <a:rPr lang="en-US" altLang="zh-CN" b="0" i="0" dirty="0" smtClean="0">
                        <a:latin typeface="Cambria Math" panose="02040503050406030204" pitchFamily="18" charset="0"/>
                      </a:rPr>
                      <m:t>)</m:t>
                    </m:r>
                  </m:oMath>
                </a14:m>
                <a:r>
                  <a:rPr lang="en-US" altLang="zh-CN" dirty="0"/>
                  <a:t> //j</a:t>
                </a:r>
              </a:p>
              <a:p>
                <a:pPr algn="ctr"/>
                <a14:m>
                  <m:oMath xmlns:m="http://schemas.openxmlformats.org/officeDocument/2006/math">
                    <m:r>
                      <a:rPr lang="en-US" altLang="zh-CN" b="0" i="1" smtClean="0">
                        <a:latin typeface="Cambria Math" panose="02040503050406030204" pitchFamily="18" charset="0"/>
                      </a:rPr>
                      <m:t>            ×16+1</m:t>
                    </m:r>
                  </m:oMath>
                </a14:m>
                <a:r>
                  <a:rPr lang="en-US" altLang="zh-CN" dirty="0"/>
                  <a:t>   //</a:t>
                </a:r>
                <a:r>
                  <a:rPr lang="en-US" altLang="zh-CN" dirty="0" err="1"/>
                  <a:t>i</a:t>
                </a:r>
                <a:endParaRPr lang="en-US" altLang="zh-CN" dirty="0"/>
              </a:p>
              <a:p>
                <a:pPr algn="ctr"/>
                <a:r>
                  <a:rPr lang="en-US" altLang="zh-CN" dirty="0"/>
                  <a:t>= 4369</a:t>
                </a:r>
              </a:p>
            </p:txBody>
          </p:sp>
        </mc:Choice>
        <mc:Fallback xmlns="">
          <p:sp>
            <p:nvSpPr>
              <p:cNvPr id="3" name="文本框 2">
                <a:extLst>
                  <a:ext uri="{FF2B5EF4-FFF2-40B4-BE49-F238E27FC236}">
                    <a16:creationId xmlns:a16="http://schemas.microsoft.com/office/drawing/2014/main" id="{AFC20F3F-8BF7-93CA-D807-C8EEECEA707D}"/>
                  </a:ext>
                </a:extLst>
              </p:cNvPr>
              <p:cNvSpPr txBox="1">
                <a:spLocks noRot="1" noChangeAspect="1" noMove="1" noResize="1" noEditPoints="1" noAdjustHandles="1" noChangeArrowheads="1" noChangeShapeType="1" noTextEdit="1"/>
              </p:cNvSpPr>
              <p:nvPr/>
            </p:nvSpPr>
            <p:spPr>
              <a:xfrm>
                <a:off x="6672064" y="4786172"/>
                <a:ext cx="4464496" cy="1477328"/>
              </a:xfrm>
              <a:prstGeom prst="rect">
                <a:avLst/>
              </a:prstGeom>
              <a:blipFill>
                <a:blip r:embed="rId5"/>
                <a:stretch>
                  <a:fillRect t="-2066" b="-5785"/>
                </a:stretch>
              </a:blipFill>
            </p:spPr>
            <p:txBody>
              <a:bodyPr/>
              <a:lstStyle/>
              <a:p>
                <a:r>
                  <a:rPr lang="zh-CN" altLang="en-US">
                    <a:noFill/>
                  </a:rPr>
                  <a:t> </a:t>
                </a:r>
              </a:p>
            </p:txBody>
          </p:sp>
        </mc:Fallback>
      </mc:AlternateContent>
      <p:sp>
        <p:nvSpPr>
          <p:cNvPr id="8" name="左大括号 7">
            <a:extLst>
              <a:ext uri="{FF2B5EF4-FFF2-40B4-BE49-F238E27FC236}">
                <a16:creationId xmlns:a16="http://schemas.microsoft.com/office/drawing/2014/main" id="{78047D82-D471-FC3A-2CF7-EE9D8A827258}"/>
              </a:ext>
            </a:extLst>
          </p:cNvPr>
          <p:cNvSpPr/>
          <p:nvPr/>
        </p:nvSpPr>
        <p:spPr>
          <a:xfrm>
            <a:off x="6744072" y="2861462"/>
            <a:ext cx="216024" cy="432048"/>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3DBEDF2F-F134-6A06-7F4C-856E81BA3091}"/>
              </a:ext>
            </a:extLst>
          </p:cNvPr>
          <p:cNvSpPr txBox="1"/>
          <p:nvPr/>
        </p:nvSpPr>
        <p:spPr>
          <a:xfrm>
            <a:off x="6089445" y="2910330"/>
            <a:ext cx="648072" cy="369332"/>
          </a:xfrm>
          <a:prstGeom prst="rect">
            <a:avLst/>
          </a:prstGeom>
          <a:noFill/>
        </p:spPr>
        <p:txBody>
          <a:bodyPr wrap="square" rtlCol="0">
            <a:spAutoFit/>
          </a:bodyPr>
          <a:lstStyle/>
          <a:p>
            <a:r>
              <a:rPr lang="en-US" altLang="zh-CN" dirty="0"/>
              <a:t>4370</a:t>
            </a:r>
            <a:endParaRPr lang="zh-CN" altLang="en-US" dirty="0"/>
          </a:p>
        </p:txBody>
      </p:sp>
      <p:sp>
        <p:nvSpPr>
          <p:cNvPr id="11" name="文本框 10">
            <a:extLst>
              <a:ext uri="{FF2B5EF4-FFF2-40B4-BE49-F238E27FC236}">
                <a16:creationId xmlns:a16="http://schemas.microsoft.com/office/drawing/2014/main" id="{242F2FB0-B9A6-59C9-BCF0-2EF3C5A5CA01}"/>
              </a:ext>
            </a:extLst>
          </p:cNvPr>
          <p:cNvSpPr txBox="1"/>
          <p:nvPr/>
        </p:nvSpPr>
        <p:spPr>
          <a:xfrm>
            <a:off x="9552384" y="5894168"/>
            <a:ext cx="2376265" cy="369332"/>
          </a:xfrm>
          <a:prstGeom prst="rect">
            <a:avLst/>
          </a:prstGeom>
          <a:noFill/>
        </p:spPr>
        <p:txBody>
          <a:bodyPr wrap="square" rtlCol="0">
            <a:spAutoFit/>
          </a:bodyPr>
          <a:lstStyle/>
          <a:p>
            <a:r>
              <a:rPr lang="en-US" altLang="zh-CN" dirty="0"/>
              <a:t>+ 1 cycle to write finish</a:t>
            </a:r>
            <a:endParaRPr lang="zh-CN" altLang="en-US" dirty="0"/>
          </a:p>
        </p:txBody>
      </p:sp>
      <p:sp>
        <p:nvSpPr>
          <p:cNvPr id="13" name="文本框 12">
            <a:extLst>
              <a:ext uri="{FF2B5EF4-FFF2-40B4-BE49-F238E27FC236}">
                <a16:creationId xmlns:a16="http://schemas.microsoft.com/office/drawing/2014/main" id="{F51BE449-E9D0-918D-72E3-2E83E2938893}"/>
              </a:ext>
            </a:extLst>
          </p:cNvPr>
          <p:cNvSpPr txBox="1"/>
          <p:nvPr/>
        </p:nvSpPr>
        <p:spPr>
          <a:xfrm>
            <a:off x="10014971" y="5344796"/>
            <a:ext cx="1584176" cy="369332"/>
          </a:xfrm>
          <a:prstGeom prst="rect">
            <a:avLst/>
          </a:prstGeom>
          <a:noFill/>
        </p:spPr>
        <p:txBody>
          <a:bodyPr wrap="square" rtlCol="0">
            <a:spAutoFit/>
          </a:bodyPr>
          <a:lstStyle/>
          <a:p>
            <a:r>
              <a:rPr lang="en-US" altLang="zh-CN" dirty="0"/>
              <a:t>+ 1 cycle to </a:t>
            </a:r>
            <a:r>
              <a:rPr lang="en-US" altLang="zh-CN" dirty="0" err="1"/>
              <a:t>init</a:t>
            </a:r>
            <a:endParaRPr lang="zh-CN" altLang="en-US" dirty="0"/>
          </a:p>
        </p:txBody>
      </p:sp>
      <p:sp>
        <p:nvSpPr>
          <p:cNvPr id="14" name="文本框 13">
            <a:extLst>
              <a:ext uri="{FF2B5EF4-FFF2-40B4-BE49-F238E27FC236}">
                <a16:creationId xmlns:a16="http://schemas.microsoft.com/office/drawing/2014/main" id="{CA226703-3744-588D-2BE5-A079AE147B28}"/>
              </a:ext>
            </a:extLst>
          </p:cNvPr>
          <p:cNvSpPr txBox="1"/>
          <p:nvPr/>
        </p:nvSpPr>
        <p:spPr>
          <a:xfrm>
            <a:off x="10014971" y="5619482"/>
            <a:ext cx="1584176" cy="369332"/>
          </a:xfrm>
          <a:prstGeom prst="rect">
            <a:avLst/>
          </a:prstGeom>
          <a:noFill/>
        </p:spPr>
        <p:txBody>
          <a:bodyPr wrap="square" rtlCol="0">
            <a:spAutoFit/>
          </a:bodyPr>
          <a:lstStyle/>
          <a:p>
            <a:r>
              <a:rPr lang="en-US" altLang="zh-CN" dirty="0"/>
              <a:t>+ 1 cycle to </a:t>
            </a:r>
            <a:r>
              <a:rPr lang="en-US" altLang="zh-CN" dirty="0" err="1"/>
              <a:t>init</a:t>
            </a:r>
            <a:endParaRPr lang="zh-CN" altLang="en-US" dirty="0"/>
          </a:p>
        </p:txBody>
      </p:sp>
      <p:sp>
        <p:nvSpPr>
          <p:cNvPr id="15" name="文本框 14">
            <a:extLst>
              <a:ext uri="{FF2B5EF4-FFF2-40B4-BE49-F238E27FC236}">
                <a16:creationId xmlns:a16="http://schemas.microsoft.com/office/drawing/2014/main" id="{85AE1DF9-E707-7697-C0C4-488A2AED66E0}"/>
              </a:ext>
            </a:extLst>
          </p:cNvPr>
          <p:cNvSpPr txBox="1"/>
          <p:nvPr/>
        </p:nvSpPr>
        <p:spPr>
          <a:xfrm>
            <a:off x="1631504" y="4281048"/>
            <a:ext cx="3024336" cy="369332"/>
          </a:xfrm>
          <a:prstGeom prst="rect">
            <a:avLst/>
          </a:prstGeom>
          <a:noFill/>
        </p:spPr>
        <p:txBody>
          <a:bodyPr wrap="square" rtlCol="0">
            <a:spAutoFit/>
          </a:bodyPr>
          <a:lstStyle/>
          <a:p>
            <a:pPr algn="ctr"/>
            <a:r>
              <a:rPr lang="en-US" altLang="zh-CN" b="1" dirty="0"/>
              <a:t>Commands to run simulation</a:t>
            </a:r>
            <a:endParaRPr lang="zh-CN" altLang="en-US" b="1" dirty="0"/>
          </a:p>
        </p:txBody>
      </p:sp>
      <p:sp>
        <p:nvSpPr>
          <p:cNvPr id="7" name="文本框 6">
            <a:extLst>
              <a:ext uri="{FF2B5EF4-FFF2-40B4-BE49-F238E27FC236}">
                <a16:creationId xmlns:a16="http://schemas.microsoft.com/office/drawing/2014/main" id="{2A11E26D-54B1-4BA3-5079-494346A5B8AB}"/>
              </a:ext>
            </a:extLst>
          </p:cNvPr>
          <p:cNvSpPr txBox="1"/>
          <p:nvPr/>
        </p:nvSpPr>
        <p:spPr>
          <a:xfrm>
            <a:off x="896802" y="2676910"/>
            <a:ext cx="4493739" cy="1477328"/>
          </a:xfrm>
          <a:noFill/>
          <a:ln>
            <a:solidFill>
              <a:schemeClr val="tx2"/>
            </a:solidFill>
          </a:ln>
        </p:spPr>
        <p:txBody>
          <a:bodyPr wrap="square" rtlCol="0">
            <a:spAutoFit/>
          </a:bodyPr>
          <a:lstStyle>
            <a:defPPr>
              <a:defRPr lang="en-US"/>
            </a:defPPr>
            <a:lvl1pPr marL="285750" indent="-285750">
              <a:buFont typeface="Fira Code" panose="020B0809050000020004" pitchFamily="49" charset="0"/>
              <a:buChar char="⌨"/>
              <a:defRPr>
                <a:latin typeface="Fira Code" panose="020B0809050000020004" pitchFamily="49" charset="0"/>
                <a:ea typeface="Fira Code" panose="020B0809050000020004" pitchFamily="49" charset="0"/>
                <a:cs typeface="Fira Code" panose="020B0809050000020004" pitchFamily="49" charset="0"/>
              </a:defRPr>
            </a:lvl1pPr>
          </a:lstStyle>
          <a:p>
            <a:r>
              <a:rPr lang="en-US" altLang="zh-CN"/>
              <a:t>cd /root/</a:t>
            </a:r>
            <a:r>
              <a:rPr lang="en-US" altLang="zh-CN" dirty="0"/>
              <a:t>cmt2</a:t>
            </a:r>
          </a:p>
          <a:p>
            <a:r>
              <a:rPr lang="en-US" altLang="zh-CN" dirty="0"/>
              <a:t>cargo run –-example </a:t>
            </a:r>
            <a:r>
              <a:rPr lang="en-US" altLang="zh-CN" dirty="0" err="1"/>
              <a:t>gemm</a:t>
            </a:r>
            <a:endParaRPr lang="en-US" altLang="zh-CN" dirty="0"/>
          </a:p>
          <a:p>
            <a:r>
              <a:rPr lang="en-US" altLang="zh-CN" dirty="0"/>
              <a:t>cd ./tb/</a:t>
            </a:r>
            <a:r>
              <a:rPr lang="en-US" altLang="zh-CN" dirty="0" err="1"/>
              <a:t>gemm_ksim</a:t>
            </a:r>
            <a:endParaRPr lang="en-US" altLang="zh-CN" dirty="0"/>
          </a:p>
          <a:p>
            <a:r>
              <a:rPr lang="en-US" altLang="zh-CN" dirty="0"/>
              <a:t>make all</a:t>
            </a:r>
          </a:p>
          <a:p>
            <a:r>
              <a:rPr lang="en-US" altLang="zh-CN" dirty="0"/>
              <a:t>./GEMM_s16_i8</a:t>
            </a:r>
            <a:endParaRPr lang="zh-CN" altLang="en-US" dirty="0"/>
          </a:p>
        </p:txBody>
      </p:sp>
    </p:spTree>
    <p:extLst>
      <p:ext uri="{BB962C8B-B14F-4D97-AF65-F5344CB8AC3E}">
        <p14:creationId xmlns:p14="http://schemas.microsoft.com/office/powerpoint/2010/main" val="2760421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8367D5-6DD4-9C12-567B-FB025CA730BE}"/>
              </a:ext>
            </a:extLst>
          </p:cNvPr>
          <p:cNvSpPr>
            <a:spLocks noGrp="1"/>
          </p:cNvSpPr>
          <p:nvPr>
            <p:ph type="title"/>
          </p:nvPr>
        </p:nvSpPr>
        <p:spPr/>
        <p:txBody>
          <a:bodyPr/>
          <a:lstStyle/>
          <a:p>
            <a:r>
              <a:rPr lang="en-US" altLang="zh-CN" dirty="0" err="1"/>
              <a:t>GeMM</a:t>
            </a:r>
            <a:r>
              <a:rPr lang="en-US" altLang="zh-CN" dirty="0"/>
              <a:t> unrolled Example: Interface Declare</a:t>
            </a:r>
            <a:endParaRPr lang="zh-CN" altLang="en-US" dirty="0"/>
          </a:p>
        </p:txBody>
      </p:sp>
      <p:sp>
        <p:nvSpPr>
          <p:cNvPr id="4" name="页脚占位符 3">
            <a:extLst>
              <a:ext uri="{FF2B5EF4-FFF2-40B4-BE49-F238E27FC236}">
                <a16:creationId xmlns:a16="http://schemas.microsoft.com/office/drawing/2014/main" id="{F1DAA004-40B5-F21E-E0A6-26F26C77A753}"/>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C6A94AFE-DBDF-ABB2-7145-D748C5A6670D}"/>
              </a:ext>
            </a:extLst>
          </p:cNvPr>
          <p:cNvSpPr>
            <a:spLocks noGrp="1"/>
          </p:cNvSpPr>
          <p:nvPr>
            <p:ph type="sldNum" sz="quarter" idx="12"/>
          </p:nvPr>
        </p:nvSpPr>
        <p:spPr/>
        <p:txBody>
          <a:bodyPr/>
          <a:lstStyle/>
          <a:p>
            <a:fld id="{B6F15528-21DE-4FAA-801E-634DDDAF4B2B}" type="slidenum">
              <a:rPr lang="en-US" smtClean="0"/>
              <a:pPr/>
              <a:t>38</a:t>
            </a:fld>
            <a:endParaRPr lang="en-US"/>
          </a:p>
        </p:txBody>
      </p:sp>
      <p:pic>
        <p:nvPicPr>
          <p:cNvPr id="8" name="图片 7">
            <a:extLst>
              <a:ext uri="{FF2B5EF4-FFF2-40B4-BE49-F238E27FC236}">
                <a16:creationId xmlns:a16="http://schemas.microsoft.com/office/drawing/2014/main" id="{F87F4E5E-E496-A006-2861-877F98C8478D}"/>
              </a:ext>
            </a:extLst>
          </p:cNvPr>
          <p:cNvPicPr>
            <a:picLocks noChangeAspect="1"/>
          </p:cNvPicPr>
          <p:nvPr/>
        </p:nvPicPr>
        <p:blipFill>
          <a:blip r:embed="rId2" cstate="print">
            <a:extLst>
              <a:ext uri="{28A0092B-C50C-407E-A947-70E740481C1C}">
                <a14:useLocalDpi xmlns:a14="http://schemas.microsoft.com/office/drawing/2010/main" val="0"/>
              </a:ext>
            </a:extLst>
          </a:blip>
          <a:srcRect l="8864" t="14300" r="8864" b="14300"/>
          <a:stretch/>
        </p:blipFill>
        <p:spPr>
          <a:xfrm>
            <a:off x="4439816" y="1447065"/>
            <a:ext cx="7344816" cy="3963869"/>
          </a:xfrm>
          <a:prstGeom prst="rect">
            <a:avLst/>
          </a:prstGeom>
        </p:spPr>
      </p:pic>
      <p:sp>
        <p:nvSpPr>
          <p:cNvPr id="3" name="矩形 2">
            <a:extLst>
              <a:ext uri="{FF2B5EF4-FFF2-40B4-BE49-F238E27FC236}">
                <a16:creationId xmlns:a16="http://schemas.microsoft.com/office/drawing/2014/main" id="{EACDF74E-3462-BAD1-AE18-666118FBF315}"/>
              </a:ext>
            </a:extLst>
          </p:cNvPr>
          <p:cNvSpPr/>
          <p:nvPr/>
        </p:nvSpPr>
        <p:spPr>
          <a:xfrm>
            <a:off x="767408" y="1628800"/>
            <a:ext cx="3263006" cy="36004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DFD0CA37-887C-A9DB-B050-255DF4629DD9}"/>
              </a:ext>
            </a:extLst>
          </p:cNvPr>
          <p:cNvSpPr/>
          <p:nvPr/>
        </p:nvSpPr>
        <p:spPr>
          <a:xfrm>
            <a:off x="2147733" y="1239779"/>
            <a:ext cx="323578" cy="1008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Mem</a:t>
            </a:r>
            <a:endParaRPr lang="zh-CN" altLang="en-US" dirty="0"/>
          </a:p>
        </p:txBody>
      </p:sp>
      <p:sp>
        <p:nvSpPr>
          <p:cNvPr id="10" name="矩形 9">
            <a:extLst>
              <a:ext uri="{FF2B5EF4-FFF2-40B4-BE49-F238E27FC236}">
                <a16:creationId xmlns:a16="http://schemas.microsoft.com/office/drawing/2014/main" id="{28712782-6A2E-CE45-84A4-90F67317691A}"/>
              </a:ext>
            </a:extLst>
          </p:cNvPr>
          <p:cNvSpPr/>
          <p:nvPr/>
        </p:nvSpPr>
        <p:spPr>
          <a:xfrm>
            <a:off x="227348" y="2941510"/>
            <a:ext cx="1080120" cy="23148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dirty="0"/>
              <a:t>Mem</a:t>
            </a:r>
            <a:endParaRPr lang="zh-CN" altLang="en-US" dirty="0"/>
          </a:p>
        </p:txBody>
      </p:sp>
      <p:sp>
        <p:nvSpPr>
          <p:cNvPr id="11" name="矩形 10">
            <a:extLst>
              <a:ext uri="{FF2B5EF4-FFF2-40B4-BE49-F238E27FC236}">
                <a16:creationId xmlns:a16="http://schemas.microsoft.com/office/drawing/2014/main" id="{3A02B734-57E0-EC75-1E2B-6B745FB8A7C9}"/>
              </a:ext>
            </a:extLst>
          </p:cNvPr>
          <p:cNvSpPr/>
          <p:nvPr/>
        </p:nvSpPr>
        <p:spPr>
          <a:xfrm>
            <a:off x="2369099" y="4846885"/>
            <a:ext cx="949013" cy="100811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dirty="0"/>
              <a:t>C Mem</a:t>
            </a:r>
            <a:endParaRPr lang="zh-CN" altLang="en-US" dirty="0"/>
          </a:p>
        </p:txBody>
      </p:sp>
      <p:sp>
        <p:nvSpPr>
          <p:cNvPr id="19" name="箭头: 右 18">
            <a:extLst>
              <a:ext uri="{FF2B5EF4-FFF2-40B4-BE49-F238E27FC236}">
                <a16:creationId xmlns:a16="http://schemas.microsoft.com/office/drawing/2014/main" id="{81205CA1-D514-2B7F-B2B9-9899517AD17E}"/>
              </a:ext>
            </a:extLst>
          </p:cNvPr>
          <p:cNvSpPr/>
          <p:nvPr/>
        </p:nvSpPr>
        <p:spPr>
          <a:xfrm>
            <a:off x="1510134" y="3192432"/>
            <a:ext cx="526752" cy="54514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0" name="箭头: 右 19">
            <a:extLst>
              <a:ext uri="{FF2B5EF4-FFF2-40B4-BE49-F238E27FC236}">
                <a16:creationId xmlns:a16="http://schemas.microsoft.com/office/drawing/2014/main" id="{550B2B43-E3AB-97D7-7EC7-F52877E48C43}"/>
              </a:ext>
            </a:extLst>
          </p:cNvPr>
          <p:cNvSpPr/>
          <p:nvPr/>
        </p:nvSpPr>
        <p:spPr>
          <a:xfrm rot="5400000">
            <a:off x="2634919" y="2253491"/>
            <a:ext cx="417412" cy="54514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2F2E0A01-BA4E-B434-29BA-AB0CC4CE7F12}"/>
              </a:ext>
            </a:extLst>
          </p:cNvPr>
          <p:cNvSpPr txBox="1"/>
          <p:nvPr/>
        </p:nvSpPr>
        <p:spPr>
          <a:xfrm>
            <a:off x="784475" y="1691172"/>
            <a:ext cx="1519091" cy="954107"/>
          </a:xfrm>
          <a:prstGeom prst="rect">
            <a:avLst/>
          </a:prstGeom>
          <a:noFill/>
        </p:spPr>
        <p:txBody>
          <a:bodyPr wrap="square" rtlCol="0">
            <a:spAutoFit/>
          </a:bodyPr>
          <a:lstStyle/>
          <a:p>
            <a:r>
              <a:rPr lang="en-US" altLang="zh-CN" sz="2800" b="1" dirty="0"/>
              <a:t>GEMM</a:t>
            </a:r>
          </a:p>
          <a:p>
            <a:r>
              <a:rPr lang="en-US" altLang="zh-CN" sz="2800" b="1" dirty="0"/>
              <a:t>Unrolled</a:t>
            </a:r>
            <a:endParaRPr lang="zh-CN" altLang="en-US" sz="2800" b="1" dirty="0"/>
          </a:p>
        </p:txBody>
      </p:sp>
      <p:sp>
        <p:nvSpPr>
          <p:cNvPr id="24" name="矩形: 圆角 23">
            <a:extLst>
              <a:ext uri="{FF2B5EF4-FFF2-40B4-BE49-F238E27FC236}">
                <a16:creationId xmlns:a16="http://schemas.microsoft.com/office/drawing/2014/main" id="{4FF720FE-79C2-7ACC-2ABE-32C6AEC91EF0}"/>
              </a:ext>
            </a:extLst>
          </p:cNvPr>
          <p:cNvSpPr/>
          <p:nvPr/>
        </p:nvSpPr>
        <p:spPr>
          <a:xfrm>
            <a:off x="2172756" y="2867797"/>
            <a:ext cx="273532" cy="88486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dirty="0">
                <a:solidFill>
                  <a:schemeClr val="bg1"/>
                </a:solidFill>
              </a:rPr>
              <a:t>MAC</a:t>
            </a:r>
            <a:endParaRPr lang="zh-CN" altLang="en-US" dirty="0">
              <a:solidFill>
                <a:schemeClr val="bg1"/>
              </a:solidFill>
            </a:endParaRPr>
          </a:p>
        </p:txBody>
      </p:sp>
      <p:sp>
        <p:nvSpPr>
          <p:cNvPr id="25" name="矩形: 圆角 24">
            <a:extLst>
              <a:ext uri="{FF2B5EF4-FFF2-40B4-BE49-F238E27FC236}">
                <a16:creationId xmlns:a16="http://schemas.microsoft.com/office/drawing/2014/main" id="{2B61BD70-CB42-AC34-6CCA-A54AC52DC772}"/>
              </a:ext>
            </a:extLst>
          </p:cNvPr>
          <p:cNvSpPr/>
          <p:nvPr/>
        </p:nvSpPr>
        <p:spPr>
          <a:xfrm>
            <a:off x="2522578" y="2866297"/>
            <a:ext cx="273532" cy="88486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dirty="0">
                <a:solidFill>
                  <a:schemeClr val="bg1"/>
                </a:solidFill>
              </a:rPr>
              <a:t>MAC</a:t>
            </a:r>
            <a:endParaRPr lang="zh-CN" altLang="en-US" dirty="0">
              <a:solidFill>
                <a:schemeClr val="bg1"/>
              </a:solidFill>
            </a:endParaRPr>
          </a:p>
        </p:txBody>
      </p:sp>
      <p:sp>
        <p:nvSpPr>
          <p:cNvPr id="26" name="矩形: 圆角 25">
            <a:extLst>
              <a:ext uri="{FF2B5EF4-FFF2-40B4-BE49-F238E27FC236}">
                <a16:creationId xmlns:a16="http://schemas.microsoft.com/office/drawing/2014/main" id="{D493CA16-C0CD-EB00-5650-D898BB0A78F4}"/>
              </a:ext>
            </a:extLst>
          </p:cNvPr>
          <p:cNvSpPr/>
          <p:nvPr/>
        </p:nvSpPr>
        <p:spPr>
          <a:xfrm>
            <a:off x="2872400" y="2866297"/>
            <a:ext cx="273532" cy="88486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dirty="0">
                <a:solidFill>
                  <a:schemeClr val="bg1"/>
                </a:solidFill>
              </a:rPr>
              <a:t>MAC</a:t>
            </a:r>
            <a:endParaRPr lang="zh-CN" altLang="en-US" dirty="0">
              <a:solidFill>
                <a:schemeClr val="bg1"/>
              </a:solidFill>
            </a:endParaRPr>
          </a:p>
        </p:txBody>
      </p:sp>
      <p:sp>
        <p:nvSpPr>
          <p:cNvPr id="27" name="矩形: 圆角 26">
            <a:extLst>
              <a:ext uri="{FF2B5EF4-FFF2-40B4-BE49-F238E27FC236}">
                <a16:creationId xmlns:a16="http://schemas.microsoft.com/office/drawing/2014/main" id="{749A8303-9484-F549-7B54-1C3ECF0C3136}"/>
              </a:ext>
            </a:extLst>
          </p:cNvPr>
          <p:cNvSpPr/>
          <p:nvPr/>
        </p:nvSpPr>
        <p:spPr>
          <a:xfrm>
            <a:off x="3222221" y="2866297"/>
            <a:ext cx="273532" cy="88486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0" rIns="0" rtlCol="0" anchor="ctr"/>
          <a:lstStyle/>
          <a:p>
            <a:pPr algn="ctr"/>
            <a:r>
              <a:rPr lang="en-US" altLang="zh-CN" dirty="0">
                <a:solidFill>
                  <a:schemeClr val="bg1"/>
                </a:solidFill>
              </a:rPr>
              <a:t>MAC</a:t>
            </a:r>
            <a:endParaRPr lang="zh-CN" altLang="en-US" dirty="0">
              <a:solidFill>
                <a:schemeClr val="bg1"/>
              </a:solidFill>
            </a:endParaRPr>
          </a:p>
        </p:txBody>
      </p:sp>
      <p:sp>
        <p:nvSpPr>
          <p:cNvPr id="28" name="矩形 27">
            <a:extLst>
              <a:ext uri="{FF2B5EF4-FFF2-40B4-BE49-F238E27FC236}">
                <a16:creationId xmlns:a16="http://schemas.microsoft.com/office/drawing/2014/main" id="{9B773F9F-D6CD-0CF9-D202-DD23A79838E7}"/>
              </a:ext>
            </a:extLst>
          </p:cNvPr>
          <p:cNvSpPr/>
          <p:nvPr/>
        </p:nvSpPr>
        <p:spPr>
          <a:xfrm>
            <a:off x="2519937" y="1239779"/>
            <a:ext cx="289362" cy="1008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Mem</a:t>
            </a:r>
            <a:endParaRPr lang="zh-CN" altLang="en-US" dirty="0"/>
          </a:p>
        </p:txBody>
      </p:sp>
      <p:sp>
        <p:nvSpPr>
          <p:cNvPr id="29" name="矩形 28">
            <a:extLst>
              <a:ext uri="{FF2B5EF4-FFF2-40B4-BE49-F238E27FC236}">
                <a16:creationId xmlns:a16="http://schemas.microsoft.com/office/drawing/2014/main" id="{328F21EC-F280-BFA2-7B3D-485C7D382195}"/>
              </a:ext>
            </a:extLst>
          </p:cNvPr>
          <p:cNvSpPr/>
          <p:nvPr/>
        </p:nvSpPr>
        <p:spPr>
          <a:xfrm>
            <a:off x="2877628" y="1239779"/>
            <a:ext cx="289362" cy="1008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Mem</a:t>
            </a:r>
            <a:endParaRPr lang="zh-CN" altLang="en-US" dirty="0"/>
          </a:p>
        </p:txBody>
      </p:sp>
      <p:sp>
        <p:nvSpPr>
          <p:cNvPr id="30" name="矩形 29">
            <a:extLst>
              <a:ext uri="{FF2B5EF4-FFF2-40B4-BE49-F238E27FC236}">
                <a16:creationId xmlns:a16="http://schemas.microsoft.com/office/drawing/2014/main" id="{ABB2C9F8-D842-AD80-A984-D402812D7FEB}"/>
              </a:ext>
            </a:extLst>
          </p:cNvPr>
          <p:cNvSpPr/>
          <p:nvPr/>
        </p:nvSpPr>
        <p:spPr>
          <a:xfrm>
            <a:off x="3236415" y="1239779"/>
            <a:ext cx="289362" cy="1008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Mem</a:t>
            </a:r>
            <a:endParaRPr lang="zh-CN" altLang="en-US" dirty="0"/>
          </a:p>
        </p:txBody>
      </p:sp>
      <p:sp>
        <p:nvSpPr>
          <p:cNvPr id="31" name="矩形 30">
            <a:extLst>
              <a:ext uri="{FF2B5EF4-FFF2-40B4-BE49-F238E27FC236}">
                <a16:creationId xmlns:a16="http://schemas.microsoft.com/office/drawing/2014/main" id="{1D1CCD9B-DFEB-829C-B9AA-D47AF12C1B99}"/>
              </a:ext>
            </a:extLst>
          </p:cNvPr>
          <p:cNvSpPr/>
          <p:nvPr/>
        </p:nvSpPr>
        <p:spPr>
          <a:xfrm>
            <a:off x="227348" y="3206086"/>
            <a:ext cx="1080120" cy="23148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dirty="0"/>
              <a:t>Mem</a:t>
            </a:r>
            <a:endParaRPr lang="zh-CN" altLang="en-US" dirty="0"/>
          </a:p>
        </p:txBody>
      </p:sp>
      <p:sp>
        <p:nvSpPr>
          <p:cNvPr id="32" name="矩形 31">
            <a:extLst>
              <a:ext uri="{FF2B5EF4-FFF2-40B4-BE49-F238E27FC236}">
                <a16:creationId xmlns:a16="http://schemas.microsoft.com/office/drawing/2014/main" id="{1750C800-6868-3CE4-36AD-CE3E56A316BD}"/>
              </a:ext>
            </a:extLst>
          </p:cNvPr>
          <p:cNvSpPr/>
          <p:nvPr/>
        </p:nvSpPr>
        <p:spPr>
          <a:xfrm>
            <a:off x="227348" y="3470662"/>
            <a:ext cx="1080120" cy="23148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dirty="0"/>
              <a:t>Mem</a:t>
            </a:r>
            <a:endParaRPr lang="zh-CN" altLang="en-US" dirty="0"/>
          </a:p>
        </p:txBody>
      </p:sp>
      <p:sp>
        <p:nvSpPr>
          <p:cNvPr id="33" name="矩形 32">
            <a:extLst>
              <a:ext uri="{FF2B5EF4-FFF2-40B4-BE49-F238E27FC236}">
                <a16:creationId xmlns:a16="http://schemas.microsoft.com/office/drawing/2014/main" id="{EFE6FE73-725B-9163-AFD7-B1D429F10BE5}"/>
              </a:ext>
            </a:extLst>
          </p:cNvPr>
          <p:cNvSpPr/>
          <p:nvPr/>
        </p:nvSpPr>
        <p:spPr>
          <a:xfrm>
            <a:off x="227348" y="3737577"/>
            <a:ext cx="1080120" cy="23148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dirty="0"/>
              <a:t>Mem</a:t>
            </a:r>
            <a:endParaRPr lang="zh-CN" altLang="en-US" dirty="0"/>
          </a:p>
        </p:txBody>
      </p:sp>
      <mc:AlternateContent xmlns:mc="http://schemas.openxmlformats.org/markup-compatibility/2006" xmlns:a14="http://schemas.microsoft.com/office/drawing/2010/main">
        <mc:Choice Requires="a14">
          <p:sp>
            <p:nvSpPr>
              <p:cNvPr id="35" name="椭圆 34">
                <a:extLst>
                  <a:ext uri="{FF2B5EF4-FFF2-40B4-BE49-F238E27FC236}">
                    <a16:creationId xmlns:a16="http://schemas.microsoft.com/office/drawing/2014/main" id="{28FE6390-2F74-2D02-725F-B8042A0FB0DC}"/>
                  </a:ext>
                </a:extLst>
              </p:cNvPr>
              <p:cNvSpPr/>
              <p:nvPr/>
            </p:nvSpPr>
            <p:spPr>
              <a:xfrm>
                <a:off x="2681607" y="3857292"/>
                <a:ext cx="324035" cy="3240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lIns="61200" rIns="0"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35" name="椭圆 34">
                <a:extLst>
                  <a:ext uri="{FF2B5EF4-FFF2-40B4-BE49-F238E27FC236}">
                    <a16:creationId xmlns:a16="http://schemas.microsoft.com/office/drawing/2014/main" id="{28FE6390-2F74-2D02-725F-B8042A0FB0DC}"/>
                  </a:ext>
                </a:extLst>
              </p:cNvPr>
              <p:cNvSpPr>
                <a:spLocks noRot="1" noChangeAspect="1" noMove="1" noResize="1" noEditPoints="1" noAdjustHandles="1" noChangeArrowheads="1" noChangeShapeType="1" noTextEdit="1"/>
              </p:cNvSpPr>
              <p:nvPr/>
            </p:nvSpPr>
            <p:spPr>
              <a:xfrm>
                <a:off x="2681607" y="3857292"/>
                <a:ext cx="324035" cy="324035"/>
              </a:xfrm>
              <a:prstGeom prst="ellipse">
                <a:avLst/>
              </a:prstGeom>
              <a:blipFill>
                <a:blip r:embed="rId3"/>
                <a:stretch>
                  <a:fillRect/>
                </a:stretch>
              </a:blipFill>
            </p:spPr>
            <p:txBody>
              <a:bodyPr/>
              <a:lstStyle/>
              <a:p>
                <a:r>
                  <a:rPr lang="zh-CN" altLang="en-US">
                    <a:noFill/>
                  </a:rPr>
                  <a:t> </a:t>
                </a:r>
              </a:p>
            </p:txBody>
          </p:sp>
        </mc:Fallback>
      </mc:AlternateContent>
      <p:cxnSp>
        <p:nvCxnSpPr>
          <p:cNvPr id="37" name="连接符: 肘形 36">
            <a:extLst>
              <a:ext uri="{FF2B5EF4-FFF2-40B4-BE49-F238E27FC236}">
                <a16:creationId xmlns:a16="http://schemas.microsoft.com/office/drawing/2014/main" id="{6ED56C23-1E2F-7940-D9E8-71B4E9976210}"/>
              </a:ext>
            </a:extLst>
          </p:cNvPr>
          <p:cNvCxnSpPr>
            <a:stCxn id="24" idx="2"/>
            <a:endCxn id="35" idx="2"/>
          </p:cNvCxnSpPr>
          <p:nvPr/>
        </p:nvCxnSpPr>
        <p:spPr>
          <a:xfrm rot="16200000" flipH="1">
            <a:off x="2362238" y="3699941"/>
            <a:ext cx="266652" cy="37208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9955C49C-7214-0E0D-B96E-50571BF51EF2}"/>
              </a:ext>
            </a:extLst>
          </p:cNvPr>
          <p:cNvCxnSpPr>
            <a:stCxn id="25" idx="2"/>
            <a:endCxn id="35" idx="1"/>
          </p:cNvCxnSpPr>
          <p:nvPr/>
        </p:nvCxnSpPr>
        <p:spPr>
          <a:xfrm>
            <a:off x="2659344" y="3751158"/>
            <a:ext cx="69717" cy="1535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70AF8422-CFD7-E0FF-16A5-31A83C971EAE}"/>
              </a:ext>
            </a:extLst>
          </p:cNvPr>
          <p:cNvCxnSpPr>
            <a:cxnSpLocks/>
            <a:stCxn id="26" idx="2"/>
            <a:endCxn id="35" idx="7"/>
          </p:cNvCxnSpPr>
          <p:nvPr/>
        </p:nvCxnSpPr>
        <p:spPr>
          <a:xfrm flipH="1">
            <a:off x="2958188" y="3751158"/>
            <a:ext cx="50978" cy="1535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连接符: 肘形 42">
            <a:extLst>
              <a:ext uri="{FF2B5EF4-FFF2-40B4-BE49-F238E27FC236}">
                <a16:creationId xmlns:a16="http://schemas.microsoft.com/office/drawing/2014/main" id="{6C6CC1C9-F45D-1DDF-7FBB-4CE134025DF8}"/>
              </a:ext>
            </a:extLst>
          </p:cNvPr>
          <p:cNvCxnSpPr>
            <a:cxnSpLocks/>
            <a:stCxn id="27" idx="2"/>
            <a:endCxn id="35" idx="6"/>
          </p:cNvCxnSpPr>
          <p:nvPr/>
        </p:nvCxnSpPr>
        <p:spPr>
          <a:xfrm rot="5400000">
            <a:off x="3048239" y="3708562"/>
            <a:ext cx="268152" cy="35334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箭头: 右 45">
            <a:extLst>
              <a:ext uri="{FF2B5EF4-FFF2-40B4-BE49-F238E27FC236}">
                <a16:creationId xmlns:a16="http://schemas.microsoft.com/office/drawing/2014/main" id="{3BFA0F06-98DD-C329-B595-8141A2220CD9}"/>
              </a:ext>
            </a:extLst>
          </p:cNvPr>
          <p:cNvSpPr/>
          <p:nvPr/>
        </p:nvSpPr>
        <p:spPr>
          <a:xfrm rot="5400000">
            <a:off x="2634919" y="4241860"/>
            <a:ext cx="417412" cy="545145"/>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C84D065F-16B5-0980-400A-3F492C2E2CEA}"/>
              </a:ext>
            </a:extLst>
          </p:cNvPr>
          <p:cNvSpPr/>
          <p:nvPr/>
        </p:nvSpPr>
        <p:spPr>
          <a:xfrm>
            <a:off x="3210776" y="4216132"/>
            <a:ext cx="708379" cy="50700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dirty="0"/>
              <a:t>FSM</a:t>
            </a:r>
            <a:endParaRPr lang="zh-CN" altLang="en-US" sz="2000" dirty="0"/>
          </a:p>
        </p:txBody>
      </p:sp>
      <p:sp>
        <p:nvSpPr>
          <p:cNvPr id="48" name="矩形: 圆角 47">
            <a:extLst>
              <a:ext uri="{FF2B5EF4-FFF2-40B4-BE49-F238E27FC236}">
                <a16:creationId xmlns:a16="http://schemas.microsoft.com/office/drawing/2014/main" id="{3B80C977-8B4B-02C9-8E59-3323BA3DE696}"/>
              </a:ext>
            </a:extLst>
          </p:cNvPr>
          <p:cNvSpPr/>
          <p:nvPr/>
        </p:nvSpPr>
        <p:spPr>
          <a:xfrm>
            <a:off x="5435762" y="2941510"/>
            <a:ext cx="6276862" cy="34675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62199087-D840-D3E0-37FD-32F0816876CB}"/>
              </a:ext>
            </a:extLst>
          </p:cNvPr>
          <p:cNvSpPr txBox="1"/>
          <p:nvPr/>
        </p:nvSpPr>
        <p:spPr>
          <a:xfrm>
            <a:off x="8574193" y="2526063"/>
            <a:ext cx="2625902" cy="369332"/>
          </a:xfrm>
          <a:prstGeom prst="rect">
            <a:avLst/>
          </a:prstGeom>
          <a:noFill/>
        </p:spPr>
        <p:txBody>
          <a:bodyPr wrap="square" rtlCol="0">
            <a:spAutoFit/>
          </a:bodyPr>
          <a:lstStyle/>
          <a:p>
            <a:pPr algn="ctr"/>
            <a:r>
              <a:rPr lang="en-US" altLang="zh-CN" dirty="0">
                <a:solidFill>
                  <a:schemeClr val="bg1"/>
                </a:solidFill>
              </a:rPr>
              <a:t>Multi-bank 2D memory</a:t>
            </a:r>
            <a:endParaRPr lang="zh-CN" altLang="en-US" dirty="0">
              <a:solidFill>
                <a:schemeClr val="bg1"/>
              </a:solidFill>
            </a:endParaRPr>
          </a:p>
        </p:txBody>
      </p:sp>
      <p:sp>
        <p:nvSpPr>
          <p:cNvPr id="50" name="矩形: 圆角 49">
            <a:extLst>
              <a:ext uri="{FF2B5EF4-FFF2-40B4-BE49-F238E27FC236}">
                <a16:creationId xmlns:a16="http://schemas.microsoft.com/office/drawing/2014/main" id="{B1CD8AE6-1FF8-9073-07D5-C1C01EC7FEF1}"/>
              </a:ext>
            </a:extLst>
          </p:cNvPr>
          <p:cNvSpPr/>
          <p:nvPr/>
        </p:nvSpPr>
        <p:spPr>
          <a:xfrm>
            <a:off x="5435762" y="3239651"/>
            <a:ext cx="6276862" cy="34675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E3F8FC77-A03A-FE1A-C4C0-33810D9E394C}"/>
              </a:ext>
            </a:extLst>
          </p:cNvPr>
          <p:cNvSpPr txBox="1"/>
          <p:nvPr/>
        </p:nvSpPr>
        <p:spPr>
          <a:xfrm>
            <a:off x="7752184" y="5531831"/>
            <a:ext cx="4170537" cy="646331"/>
          </a:xfrm>
          <a:prstGeom prst="rect">
            <a:avLst/>
          </a:prstGeom>
          <a:noFill/>
        </p:spPr>
        <p:txBody>
          <a:bodyPr wrap="square" rtlCol="0">
            <a:spAutoFit/>
          </a:bodyPr>
          <a:lstStyle/>
          <a:p>
            <a:r>
              <a:rPr lang="en-US" altLang="zh-CN" dirty="0"/>
              <a:t>./crates/cmtc/examples/gemm_unrolled.rs   line 25-36</a:t>
            </a:r>
            <a:endParaRPr lang="zh-CN" altLang="en-US" dirty="0"/>
          </a:p>
        </p:txBody>
      </p:sp>
    </p:spTree>
    <p:extLst>
      <p:ext uri="{BB962C8B-B14F-4D97-AF65-F5344CB8AC3E}">
        <p14:creationId xmlns:p14="http://schemas.microsoft.com/office/powerpoint/2010/main" val="33064612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26" presetClass="emph" presetSubtype="0" repeatCount="2000" fill="hold" grpId="0" nodeType="withEffect">
                                  <p:stCondLst>
                                    <p:cond delay="0"/>
                                  </p:stCondLst>
                                  <p:childTnLst>
                                    <p:animEffect transition="out" filter="fade">
                                      <p:cBhvr>
                                        <p:cTn id="12" dur="1000" tmFilter="0, 0; .2, .5; .8, .5; 1, 0"/>
                                        <p:tgtEl>
                                          <p:spTgt spid="30"/>
                                        </p:tgtEl>
                                      </p:cBhvr>
                                    </p:animEffect>
                                    <p:animScale>
                                      <p:cBhvr>
                                        <p:cTn id="13" dur="500" autoRev="1" fill="hold"/>
                                        <p:tgtEl>
                                          <p:spTgt spid="30"/>
                                        </p:tgtEl>
                                      </p:cBhvr>
                                      <p:by x="105000" y="105000"/>
                                    </p:animScale>
                                  </p:childTnLst>
                                </p:cTn>
                              </p:par>
                              <p:par>
                                <p:cTn id="14" presetID="26" presetClass="emph" presetSubtype="0" repeatCount="2000" fill="hold" grpId="0" nodeType="withEffect">
                                  <p:stCondLst>
                                    <p:cond delay="0"/>
                                  </p:stCondLst>
                                  <p:childTnLst>
                                    <p:animEffect transition="out" filter="fade">
                                      <p:cBhvr>
                                        <p:cTn id="15" dur="1000" tmFilter="0, 0; .2, .5; .8, .5; 1, 0"/>
                                        <p:tgtEl>
                                          <p:spTgt spid="29"/>
                                        </p:tgtEl>
                                      </p:cBhvr>
                                    </p:animEffect>
                                    <p:animScale>
                                      <p:cBhvr>
                                        <p:cTn id="16" dur="500" autoRev="1" fill="hold"/>
                                        <p:tgtEl>
                                          <p:spTgt spid="29"/>
                                        </p:tgtEl>
                                      </p:cBhvr>
                                      <p:by x="105000" y="105000"/>
                                    </p:animScale>
                                  </p:childTnLst>
                                </p:cTn>
                              </p:par>
                              <p:par>
                                <p:cTn id="17" presetID="26" presetClass="emph" presetSubtype="0" repeatCount="2000" fill="hold" grpId="0" nodeType="withEffect">
                                  <p:stCondLst>
                                    <p:cond delay="0"/>
                                  </p:stCondLst>
                                  <p:childTnLst>
                                    <p:animEffect transition="out" filter="fade">
                                      <p:cBhvr>
                                        <p:cTn id="18" dur="1000" tmFilter="0, 0; .2, .5; .8, .5; 1, 0"/>
                                        <p:tgtEl>
                                          <p:spTgt spid="28"/>
                                        </p:tgtEl>
                                      </p:cBhvr>
                                    </p:animEffect>
                                    <p:animScale>
                                      <p:cBhvr>
                                        <p:cTn id="19" dur="500" autoRev="1" fill="hold"/>
                                        <p:tgtEl>
                                          <p:spTgt spid="28"/>
                                        </p:tgtEl>
                                      </p:cBhvr>
                                      <p:by x="105000" y="105000"/>
                                    </p:animScale>
                                  </p:childTnLst>
                                </p:cTn>
                              </p:par>
                              <p:par>
                                <p:cTn id="20" presetID="26" presetClass="emph" presetSubtype="0" repeatCount="2000" fill="hold" grpId="0" nodeType="withEffect">
                                  <p:stCondLst>
                                    <p:cond delay="0"/>
                                  </p:stCondLst>
                                  <p:childTnLst>
                                    <p:animEffect transition="out" filter="fade">
                                      <p:cBhvr>
                                        <p:cTn id="21" dur="1000" tmFilter="0, 0; .2, .5; .8, .5; 1, 0"/>
                                        <p:tgtEl>
                                          <p:spTgt spid="9"/>
                                        </p:tgtEl>
                                      </p:cBhvr>
                                    </p:animEffect>
                                    <p:animScale>
                                      <p:cBhvr>
                                        <p:cTn id="22" dur="500" autoRev="1" fill="hold"/>
                                        <p:tgtEl>
                                          <p:spTgt spid="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xit" presetSubtype="0" fill="hold" grpId="1" nodeType="withEffect">
                                  <p:stCondLst>
                                    <p:cond delay="0"/>
                                  </p:stCondLst>
                                  <p:childTnLst>
                                    <p:animEffect transition="out" filter="fade">
                                      <p:cBhvr>
                                        <p:cTn id="29" dur="500"/>
                                        <p:tgtEl>
                                          <p:spTgt spid="48"/>
                                        </p:tgtEl>
                                      </p:cBhvr>
                                    </p:animEffect>
                                    <p:set>
                                      <p:cBhvr>
                                        <p:cTn id="30" dur="1" fill="hold">
                                          <p:stCondLst>
                                            <p:cond delay="499"/>
                                          </p:stCondLst>
                                        </p:cTn>
                                        <p:tgtEl>
                                          <p:spTgt spid="4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par>
                                <p:cTn id="34" presetID="26" presetClass="emph" presetSubtype="0" repeatCount="2000" fill="hold" grpId="0" nodeType="withEffect">
                                  <p:stCondLst>
                                    <p:cond delay="0"/>
                                  </p:stCondLst>
                                  <p:childTnLst>
                                    <p:animEffect transition="out" filter="fade">
                                      <p:cBhvr>
                                        <p:cTn id="35" dur="1000" tmFilter="0, 0; .2, .5; .8, .5; 1, 0"/>
                                        <p:tgtEl>
                                          <p:spTgt spid="10"/>
                                        </p:tgtEl>
                                      </p:cBhvr>
                                    </p:animEffect>
                                    <p:animScale>
                                      <p:cBhvr>
                                        <p:cTn id="36" dur="500" autoRev="1" fill="hold"/>
                                        <p:tgtEl>
                                          <p:spTgt spid="10"/>
                                        </p:tgtEl>
                                      </p:cBhvr>
                                      <p:by x="105000" y="105000"/>
                                    </p:animScale>
                                  </p:childTnLst>
                                </p:cTn>
                              </p:par>
                              <p:par>
                                <p:cTn id="37" presetID="26" presetClass="emph" presetSubtype="0" repeatCount="2000" fill="hold" grpId="0" nodeType="withEffect">
                                  <p:stCondLst>
                                    <p:cond delay="0"/>
                                  </p:stCondLst>
                                  <p:childTnLst>
                                    <p:animEffect transition="out" filter="fade">
                                      <p:cBhvr>
                                        <p:cTn id="38" dur="1000" tmFilter="0, 0; .2, .5; .8, .5; 1, 0"/>
                                        <p:tgtEl>
                                          <p:spTgt spid="31"/>
                                        </p:tgtEl>
                                      </p:cBhvr>
                                    </p:animEffect>
                                    <p:animScale>
                                      <p:cBhvr>
                                        <p:cTn id="39" dur="500" autoRev="1" fill="hold"/>
                                        <p:tgtEl>
                                          <p:spTgt spid="31"/>
                                        </p:tgtEl>
                                      </p:cBhvr>
                                      <p:by x="105000" y="105000"/>
                                    </p:animScale>
                                  </p:childTnLst>
                                </p:cTn>
                              </p:par>
                              <p:par>
                                <p:cTn id="40" presetID="26" presetClass="emph" presetSubtype="0" repeatCount="2000" fill="hold" grpId="0" nodeType="withEffect">
                                  <p:stCondLst>
                                    <p:cond delay="0"/>
                                  </p:stCondLst>
                                  <p:childTnLst>
                                    <p:animEffect transition="out" filter="fade">
                                      <p:cBhvr>
                                        <p:cTn id="41" dur="1000" tmFilter="0, 0; .2, .5; .8, .5; 1, 0"/>
                                        <p:tgtEl>
                                          <p:spTgt spid="32"/>
                                        </p:tgtEl>
                                      </p:cBhvr>
                                    </p:animEffect>
                                    <p:animScale>
                                      <p:cBhvr>
                                        <p:cTn id="42" dur="500" autoRev="1" fill="hold"/>
                                        <p:tgtEl>
                                          <p:spTgt spid="32"/>
                                        </p:tgtEl>
                                      </p:cBhvr>
                                      <p:by x="105000" y="105000"/>
                                    </p:animScale>
                                  </p:childTnLst>
                                </p:cTn>
                              </p:par>
                              <p:par>
                                <p:cTn id="43" presetID="26" presetClass="emph" presetSubtype="0" repeatCount="2000" fill="hold" grpId="0" nodeType="withEffect">
                                  <p:stCondLst>
                                    <p:cond delay="0"/>
                                  </p:stCondLst>
                                  <p:childTnLst>
                                    <p:animEffect transition="out" filter="fade">
                                      <p:cBhvr>
                                        <p:cTn id="44" dur="1000" tmFilter="0, 0; .2, .5; .8, .5; 1, 0"/>
                                        <p:tgtEl>
                                          <p:spTgt spid="33"/>
                                        </p:tgtEl>
                                      </p:cBhvr>
                                    </p:animEffect>
                                    <p:animScale>
                                      <p:cBhvr>
                                        <p:cTn id="45" dur="50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29" grpId="0" animBg="1"/>
      <p:bldP spid="30" grpId="0" animBg="1"/>
      <p:bldP spid="31" grpId="0" animBg="1"/>
      <p:bldP spid="32" grpId="0" animBg="1"/>
      <p:bldP spid="33" grpId="0" animBg="1"/>
      <p:bldP spid="48" grpId="0" animBg="1"/>
      <p:bldP spid="48" grpId="1" animBg="1"/>
      <p:bldP spid="49" grpId="0"/>
      <p:bldP spid="49" grpId="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50589B-12D2-C828-A39F-E378F061A2EA}"/>
              </a:ext>
            </a:extLst>
          </p:cNvPr>
          <p:cNvSpPr>
            <a:spLocks noGrp="1"/>
          </p:cNvSpPr>
          <p:nvPr>
            <p:ph type="title"/>
          </p:nvPr>
        </p:nvSpPr>
        <p:spPr/>
        <p:txBody>
          <a:bodyPr/>
          <a:lstStyle/>
          <a:p>
            <a:r>
              <a:rPr lang="en-US" altLang="zh-CN" dirty="0" err="1"/>
              <a:t>GeMM</a:t>
            </a:r>
            <a:r>
              <a:rPr lang="en-US" altLang="zh-CN" dirty="0"/>
              <a:t> unrolled Example: unroll factor</a:t>
            </a:r>
            <a:endParaRPr lang="zh-CN" altLang="en-US" dirty="0"/>
          </a:p>
        </p:txBody>
      </p:sp>
      <p:sp>
        <p:nvSpPr>
          <p:cNvPr id="4" name="页脚占位符 3">
            <a:extLst>
              <a:ext uri="{FF2B5EF4-FFF2-40B4-BE49-F238E27FC236}">
                <a16:creationId xmlns:a16="http://schemas.microsoft.com/office/drawing/2014/main" id="{A18BC717-7B1F-16FB-49BC-03DF748A5E9E}"/>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7D1963C8-3656-5678-16CC-34696D0602F8}"/>
              </a:ext>
            </a:extLst>
          </p:cNvPr>
          <p:cNvSpPr>
            <a:spLocks noGrp="1"/>
          </p:cNvSpPr>
          <p:nvPr>
            <p:ph type="sldNum" sz="quarter" idx="12"/>
          </p:nvPr>
        </p:nvSpPr>
        <p:spPr/>
        <p:txBody>
          <a:bodyPr/>
          <a:lstStyle/>
          <a:p>
            <a:fld id="{B6F15528-21DE-4FAA-801E-634DDDAF4B2B}" type="slidenum">
              <a:rPr lang="en-US" smtClean="0"/>
              <a:pPr/>
              <a:t>39</a:t>
            </a:fld>
            <a:endParaRPr lang="en-US"/>
          </a:p>
        </p:txBody>
      </p:sp>
      <p:grpSp>
        <p:nvGrpSpPr>
          <p:cNvPr id="3" name="组合 2">
            <a:extLst>
              <a:ext uri="{FF2B5EF4-FFF2-40B4-BE49-F238E27FC236}">
                <a16:creationId xmlns:a16="http://schemas.microsoft.com/office/drawing/2014/main" id="{8CD0E36A-DCC4-9A02-619A-0867FA384C9F}"/>
              </a:ext>
            </a:extLst>
          </p:cNvPr>
          <p:cNvGrpSpPr/>
          <p:nvPr/>
        </p:nvGrpSpPr>
        <p:grpSpPr>
          <a:xfrm>
            <a:off x="624953" y="1916832"/>
            <a:ext cx="2435952" cy="2666213"/>
            <a:chOff x="854334" y="1124267"/>
            <a:chExt cx="3388670" cy="3708989"/>
          </a:xfrm>
        </p:grpSpPr>
        <p:sp>
          <p:nvSpPr>
            <p:cNvPr id="7" name="矩形 6">
              <a:extLst>
                <a:ext uri="{FF2B5EF4-FFF2-40B4-BE49-F238E27FC236}">
                  <a16:creationId xmlns:a16="http://schemas.microsoft.com/office/drawing/2014/main" id="{76235DC1-9980-140A-E3BE-87E039903727}"/>
                </a:ext>
              </a:extLst>
            </p:cNvPr>
            <p:cNvSpPr/>
            <p:nvPr/>
          </p:nvSpPr>
          <p:spPr>
            <a:xfrm>
              <a:off x="3516208"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0D16954C-E6AF-ADFC-F9F4-40D0A171007C}"/>
                </a:ext>
              </a:extLst>
            </p:cNvPr>
            <p:cNvSpPr/>
            <p:nvPr/>
          </p:nvSpPr>
          <p:spPr>
            <a:xfrm>
              <a:off x="3260822" y="3722117"/>
              <a:ext cx="216024"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ABF7F53-0760-91BF-FA77-83E72BBE7BC5}"/>
                </a:ext>
              </a:extLst>
            </p:cNvPr>
            <p:cNvSpPr/>
            <p:nvPr/>
          </p:nvSpPr>
          <p:spPr>
            <a:xfrm>
              <a:off x="4026980"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50880CCC-1C78-2588-E6E1-51A2AC890D37}"/>
                </a:ext>
              </a:extLst>
            </p:cNvPr>
            <p:cNvSpPr/>
            <p:nvPr/>
          </p:nvSpPr>
          <p:spPr>
            <a:xfrm>
              <a:off x="3771594"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53A27AE6-6AC7-A4E9-5D83-FE9C3227FB73}"/>
                </a:ext>
              </a:extLst>
            </p:cNvPr>
            <p:cNvSpPr/>
            <p:nvPr/>
          </p:nvSpPr>
          <p:spPr>
            <a:xfrm>
              <a:off x="3516208"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EE9FF490-932F-1200-1D01-433DEFF73F87}"/>
                </a:ext>
              </a:extLst>
            </p:cNvPr>
            <p:cNvSpPr/>
            <p:nvPr/>
          </p:nvSpPr>
          <p:spPr>
            <a:xfrm>
              <a:off x="3260822"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DED2C524-031F-62BE-A238-84AB9EDFF347}"/>
                </a:ext>
              </a:extLst>
            </p:cNvPr>
            <p:cNvSpPr/>
            <p:nvPr/>
          </p:nvSpPr>
          <p:spPr>
            <a:xfrm>
              <a:off x="402698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D300884F-CFF9-8DBD-8DF8-BD4035CDE9E8}"/>
                </a:ext>
              </a:extLst>
            </p:cNvPr>
            <p:cNvSpPr/>
            <p:nvPr/>
          </p:nvSpPr>
          <p:spPr>
            <a:xfrm>
              <a:off x="377159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C0A303CD-26EA-A692-81D3-4407F63144F1}"/>
                </a:ext>
              </a:extLst>
            </p:cNvPr>
            <p:cNvSpPr/>
            <p:nvPr/>
          </p:nvSpPr>
          <p:spPr>
            <a:xfrm>
              <a:off x="3516208"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407C7C7D-D51B-B4A5-1810-9C5FE008BF3D}"/>
                </a:ext>
              </a:extLst>
            </p:cNvPr>
            <p:cNvSpPr/>
            <p:nvPr/>
          </p:nvSpPr>
          <p:spPr>
            <a:xfrm>
              <a:off x="3260822"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9F6CCBF2-9048-F82B-9555-19BFEEE8F5B6}"/>
                </a:ext>
              </a:extLst>
            </p:cNvPr>
            <p:cNvSpPr/>
            <p:nvPr/>
          </p:nvSpPr>
          <p:spPr>
            <a:xfrm>
              <a:off x="402698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475B7B9F-5402-1668-D428-0D9D50456A27}"/>
                </a:ext>
              </a:extLst>
            </p:cNvPr>
            <p:cNvSpPr/>
            <p:nvPr/>
          </p:nvSpPr>
          <p:spPr>
            <a:xfrm>
              <a:off x="377159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C42F5A74-05D1-5C7D-95EA-02145791E818}"/>
                </a:ext>
              </a:extLst>
            </p:cNvPr>
            <p:cNvSpPr/>
            <p:nvPr/>
          </p:nvSpPr>
          <p:spPr>
            <a:xfrm>
              <a:off x="3516208"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B9D30600-CC0B-7731-DCE4-BB6641AE0B6C}"/>
                </a:ext>
              </a:extLst>
            </p:cNvPr>
            <p:cNvSpPr/>
            <p:nvPr/>
          </p:nvSpPr>
          <p:spPr>
            <a:xfrm>
              <a:off x="3260822"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341D8A58-1761-DCEF-1434-764A827E97CB}"/>
                </a:ext>
              </a:extLst>
            </p:cNvPr>
            <p:cNvSpPr/>
            <p:nvPr/>
          </p:nvSpPr>
          <p:spPr>
            <a:xfrm>
              <a:off x="402698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717008A2-8391-87CF-8162-49B3B312F26A}"/>
                </a:ext>
              </a:extLst>
            </p:cNvPr>
            <p:cNvSpPr/>
            <p:nvPr/>
          </p:nvSpPr>
          <p:spPr>
            <a:xfrm>
              <a:off x="377159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a:extLst>
                <a:ext uri="{FF2B5EF4-FFF2-40B4-BE49-F238E27FC236}">
                  <a16:creationId xmlns:a16="http://schemas.microsoft.com/office/drawing/2014/main" id="{71963CC5-8E76-16DC-30F7-88FB26B78AE2}"/>
                </a:ext>
              </a:extLst>
            </p:cNvPr>
            <p:cNvSpPr/>
            <p:nvPr/>
          </p:nvSpPr>
          <p:spPr>
            <a:xfrm>
              <a:off x="3516208"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a:extLst>
                <a:ext uri="{FF2B5EF4-FFF2-40B4-BE49-F238E27FC236}">
                  <a16:creationId xmlns:a16="http://schemas.microsoft.com/office/drawing/2014/main" id="{8D3161A5-75BE-EC27-930A-09E35562D101}"/>
                </a:ext>
              </a:extLst>
            </p:cNvPr>
            <p:cNvSpPr/>
            <p:nvPr/>
          </p:nvSpPr>
          <p:spPr>
            <a:xfrm>
              <a:off x="3260822" y="1124267"/>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a:extLst>
                <a:ext uri="{FF2B5EF4-FFF2-40B4-BE49-F238E27FC236}">
                  <a16:creationId xmlns:a16="http://schemas.microsoft.com/office/drawing/2014/main" id="{69DA94D5-ECE9-34C2-A08D-BA27D72654C9}"/>
                </a:ext>
              </a:extLst>
            </p:cNvPr>
            <p:cNvSpPr/>
            <p:nvPr/>
          </p:nvSpPr>
          <p:spPr>
            <a:xfrm>
              <a:off x="4026980"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a:extLst>
                <a:ext uri="{FF2B5EF4-FFF2-40B4-BE49-F238E27FC236}">
                  <a16:creationId xmlns:a16="http://schemas.microsoft.com/office/drawing/2014/main" id="{D97A918A-57FD-13BA-2656-0EEBA77026DD}"/>
                </a:ext>
              </a:extLst>
            </p:cNvPr>
            <p:cNvSpPr/>
            <p:nvPr/>
          </p:nvSpPr>
          <p:spPr>
            <a:xfrm>
              <a:off x="3771594"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a:extLst>
                <a:ext uri="{FF2B5EF4-FFF2-40B4-BE49-F238E27FC236}">
                  <a16:creationId xmlns:a16="http://schemas.microsoft.com/office/drawing/2014/main" id="{7F80B493-21CE-F4DD-1C55-2BBE6A669EA9}"/>
                </a:ext>
              </a:extLst>
            </p:cNvPr>
            <p:cNvSpPr/>
            <p:nvPr/>
          </p:nvSpPr>
          <p:spPr>
            <a:xfrm>
              <a:off x="3516208"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a:extLst>
                <a:ext uri="{FF2B5EF4-FFF2-40B4-BE49-F238E27FC236}">
                  <a16:creationId xmlns:a16="http://schemas.microsoft.com/office/drawing/2014/main" id="{752CA778-3C2A-910D-6CE1-B9735D65704C}"/>
                </a:ext>
              </a:extLst>
            </p:cNvPr>
            <p:cNvSpPr/>
            <p:nvPr/>
          </p:nvSpPr>
          <p:spPr>
            <a:xfrm>
              <a:off x="3260822" y="1412299"/>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a:extLst>
                <a:ext uri="{FF2B5EF4-FFF2-40B4-BE49-F238E27FC236}">
                  <a16:creationId xmlns:a16="http://schemas.microsoft.com/office/drawing/2014/main" id="{9DDDC261-B43E-4185-A4AB-36436834D6EE}"/>
                </a:ext>
              </a:extLst>
            </p:cNvPr>
            <p:cNvSpPr/>
            <p:nvPr/>
          </p:nvSpPr>
          <p:spPr>
            <a:xfrm>
              <a:off x="4026980"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a:extLst>
                <a:ext uri="{FF2B5EF4-FFF2-40B4-BE49-F238E27FC236}">
                  <a16:creationId xmlns:a16="http://schemas.microsoft.com/office/drawing/2014/main" id="{4CE45886-D516-57CA-0D54-39F757FF16EE}"/>
                </a:ext>
              </a:extLst>
            </p:cNvPr>
            <p:cNvSpPr/>
            <p:nvPr/>
          </p:nvSpPr>
          <p:spPr>
            <a:xfrm>
              <a:off x="3771594"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a:extLst>
                <a:ext uri="{FF2B5EF4-FFF2-40B4-BE49-F238E27FC236}">
                  <a16:creationId xmlns:a16="http://schemas.microsoft.com/office/drawing/2014/main" id="{C687F0D7-C5CE-9C94-C45C-EAAAED51D6F1}"/>
                </a:ext>
              </a:extLst>
            </p:cNvPr>
            <p:cNvSpPr/>
            <p:nvPr/>
          </p:nvSpPr>
          <p:spPr>
            <a:xfrm>
              <a:off x="3516208"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a:extLst>
                <a:ext uri="{FF2B5EF4-FFF2-40B4-BE49-F238E27FC236}">
                  <a16:creationId xmlns:a16="http://schemas.microsoft.com/office/drawing/2014/main" id="{166FD1E9-8E5B-0ED7-FCF0-A94EE41A74D2}"/>
                </a:ext>
              </a:extLst>
            </p:cNvPr>
            <p:cNvSpPr/>
            <p:nvPr/>
          </p:nvSpPr>
          <p:spPr>
            <a:xfrm>
              <a:off x="3260822" y="1717688"/>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a:extLst>
                <a:ext uri="{FF2B5EF4-FFF2-40B4-BE49-F238E27FC236}">
                  <a16:creationId xmlns:a16="http://schemas.microsoft.com/office/drawing/2014/main" id="{8FFDDC1A-C320-80CF-A094-34B3BA00DB9B}"/>
                </a:ext>
              </a:extLst>
            </p:cNvPr>
            <p:cNvSpPr/>
            <p:nvPr/>
          </p:nvSpPr>
          <p:spPr>
            <a:xfrm>
              <a:off x="4026980"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a:extLst>
                <a:ext uri="{FF2B5EF4-FFF2-40B4-BE49-F238E27FC236}">
                  <a16:creationId xmlns:a16="http://schemas.microsoft.com/office/drawing/2014/main" id="{86B87449-40F0-626F-8D9B-97A2E63B57D5}"/>
                </a:ext>
              </a:extLst>
            </p:cNvPr>
            <p:cNvSpPr/>
            <p:nvPr/>
          </p:nvSpPr>
          <p:spPr>
            <a:xfrm>
              <a:off x="3771594"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矩形 206">
              <a:extLst>
                <a:ext uri="{FF2B5EF4-FFF2-40B4-BE49-F238E27FC236}">
                  <a16:creationId xmlns:a16="http://schemas.microsoft.com/office/drawing/2014/main" id="{067234FF-BF9F-1870-B8CF-34098799183D}"/>
                </a:ext>
              </a:extLst>
            </p:cNvPr>
            <p:cNvSpPr/>
            <p:nvPr/>
          </p:nvSpPr>
          <p:spPr>
            <a:xfrm>
              <a:off x="3516208"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矩形 207">
              <a:extLst>
                <a:ext uri="{FF2B5EF4-FFF2-40B4-BE49-F238E27FC236}">
                  <a16:creationId xmlns:a16="http://schemas.microsoft.com/office/drawing/2014/main" id="{65395813-FC93-300F-A7F2-35B9898300A5}"/>
                </a:ext>
              </a:extLst>
            </p:cNvPr>
            <p:cNvSpPr/>
            <p:nvPr/>
          </p:nvSpPr>
          <p:spPr>
            <a:xfrm>
              <a:off x="3260822" y="2019382"/>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矩形 208">
              <a:extLst>
                <a:ext uri="{FF2B5EF4-FFF2-40B4-BE49-F238E27FC236}">
                  <a16:creationId xmlns:a16="http://schemas.microsoft.com/office/drawing/2014/main" id="{D5E53D6D-6C41-1D71-886F-49DC93C0A7F4}"/>
                </a:ext>
              </a:extLst>
            </p:cNvPr>
            <p:cNvSpPr/>
            <p:nvPr/>
          </p:nvSpPr>
          <p:spPr>
            <a:xfrm>
              <a:off x="4026980"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矩形 209">
              <a:extLst>
                <a:ext uri="{FF2B5EF4-FFF2-40B4-BE49-F238E27FC236}">
                  <a16:creationId xmlns:a16="http://schemas.microsoft.com/office/drawing/2014/main" id="{F9483769-FD35-48E2-FF6D-3F0A5A38ADB1}"/>
                </a:ext>
              </a:extLst>
            </p:cNvPr>
            <p:cNvSpPr/>
            <p:nvPr/>
          </p:nvSpPr>
          <p:spPr>
            <a:xfrm>
              <a:off x="3771594"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矩形 214">
              <a:extLst>
                <a:ext uri="{FF2B5EF4-FFF2-40B4-BE49-F238E27FC236}">
                  <a16:creationId xmlns:a16="http://schemas.microsoft.com/office/drawing/2014/main" id="{F225BC21-9178-28C5-5670-75065A76C386}"/>
                </a:ext>
              </a:extLst>
            </p:cNvPr>
            <p:cNvSpPr/>
            <p:nvPr/>
          </p:nvSpPr>
          <p:spPr>
            <a:xfrm>
              <a:off x="3516208"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a:extLst>
                <a:ext uri="{FF2B5EF4-FFF2-40B4-BE49-F238E27FC236}">
                  <a16:creationId xmlns:a16="http://schemas.microsoft.com/office/drawing/2014/main" id="{EAFFD545-84ED-857B-5152-E22485983DEB}"/>
                </a:ext>
              </a:extLst>
            </p:cNvPr>
            <p:cNvSpPr/>
            <p:nvPr/>
          </p:nvSpPr>
          <p:spPr>
            <a:xfrm>
              <a:off x="3260822"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矩形 216">
              <a:extLst>
                <a:ext uri="{FF2B5EF4-FFF2-40B4-BE49-F238E27FC236}">
                  <a16:creationId xmlns:a16="http://schemas.microsoft.com/office/drawing/2014/main" id="{30B2200A-47CA-50DD-28EB-03928ABAEB97}"/>
                </a:ext>
              </a:extLst>
            </p:cNvPr>
            <p:cNvSpPr/>
            <p:nvPr/>
          </p:nvSpPr>
          <p:spPr>
            <a:xfrm>
              <a:off x="4026980"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矩形 217">
              <a:extLst>
                <a:ext uri="{FF2B5EF4-FFF2-40B4-BE49-F238E27FC236}">
                  <a16:creationId xmlns:a16="http://schemas.microsoft.com/office/drawing/2014/main" id="{060DB407-F6C2-70F4-E580-B7A374A6213D}"/>
                </a:ext>
              </a:extLst>
            </p:cNvPr>
            <p:cNvSpPr/>
            <p:nvPr/>
          </p:nvSpPr>
          <p:spPr>
            <a:xfrm>
              <a:off x="3771594"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a:extLst>
                <a:ext uri="{FF2B5EF4-FFF2-40B4-BE49-F238E27FC236}">
                  <a16:creationId xmlns:a16="http://schemas.microsoft.com/office/drawing/2014/main" id="{C0E7F4BC-3FC3-78CF-C160-FDDEF779854B}"/>
                </a:ext>
              </a:extLst>
            </p:cNvPr>
            <p:cNvSpPr/>
            <p:nvPr/>
          </p:nvSpPr>
          <p:spPr>
            <a:xfrm>
              <a:off x="3516208"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矩形 223">
              <a:extLst>
                <a:ext uri="{FF2B5EF4-FFF2-40B4-BE49-F238E27FC236}">
                  <a16:creationId xmlns:a16="http://schemas.microsoft.com/office/drawing/2014/main" id="{7C9A35E0-97AC-8048-535B-D958B5740131}"/>
                </a:ext>
              </a:extLst>
            </p:cNvPr>
            <p:cNvSpPr/>
            <p:nvPr/>
          </p:nvSpPr>
          <p:spPr>
            <a:xfrm>
              <a:off x="3260822"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a:extLst>
                <a:ext uri="{FF2B5EF4-FFF2-40B4-BE49-F238E27FC236}">
                  <a16:creationId xmlns:a16="http://schemas.microsoft.com/office/drawing/2014/main" id="{6E379DF3-CCE7-7859-FCB5-C37FC436415E}"/>
                </a:ext>
              </a:extLst>
            </p:cNvPr>
            <p:cNvSpPr/>
            <p:nvPr/>
          </p:nvSpPr>
          <p:spPr>
            <a:xfrm>
              <a:off x="4026980"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矩形 225">
              <a:extLst>
                <a:ext uri="{FF2B5EF4-FFF2-40B4-BE49-F238E27FC236}">
                  <a16:creationId xmlns:a16="http://schemas.microsoft.com/office/drawing/2014/main" id="{5CC5F39E-6383-C723-BA89-3CA1D3B6B13F}"/>
                </a:ext>
              </a:extLst>
            </p:cNvPr>
            <p:cNvSpPr/>
            <p:nvPr/>
          </p:nvSpPr>
          <p:spPr>
            <a:xfrm>
              <a:off x="3771594"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矩形 230">
              <a:extLst>
                <a:ext uri="{FF2B5EF4-FFF2-40B4-BE49-F238E27FC236}">
                  <a16:creationId xmlns:a16="http://schemas.microsoft.com/office/drawing/2014/main" id="{941525FC-7709-CBB2-76A7-2BF4C05DF716}"/>
                </a:ext>
              </a:extLst>
            </p:cNvPr>
            <p:cNvSpPr/>
            <p:nvPr/>
          </p:nvSpPr>
          <p:spPr>
            <a:xfrm>
              <a:off x="3516208"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矩形 231">
              <a:extLst>
                <a:ext uri="{FF2B5EF4-FFF2-40B4-BE49-F238E27FC236}">
                  <a16:creationId xmlns:a16="http://schemas.microsoft.com/office/drawing/2014/main" id="{28570601-7CA1-DC17-E3FD-DCD702966DC3}"/>
                </a:ext>
              </a:extLst>
            </p:cNvPr>
            <p:cNvSpPr/>
            <p:nvPr/>
          </p:nvSpPr>
          <p:spPr>
            <a:xfrm>
              <a:off x="3260822"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矩形 232">
              <a:extLst>
                <a:ext uri="{FF2B5EF4-FFF2-40B4-BE49-F238E27FC236}">
                  <a16:creationId xmlns:a16="http://schemas.microsoft.com/office/drawing/2014/main" id="{ABB7B18D-39B5-1552-C400-4473EDD8CFD9}"/>
                </a:ext>
              </a:extLst>
            </p:cNvPr>
            <p:cNvSpPr/>
            <p:nvPr/>
          </p:nvSpPr>
          <p:spPr>
            <a:xfrm>
              <a:off x="4026980"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矩形 233">
              <a:extLst>
                <a:ext uri="{FF2B5EF4-FFF2-40B4-BE49-F238E27FC236}">
                  <a16:creationId xmlns:a16="http://schemas.microsoft.com/office/drawing/2014/main" id="{EB9D6120-43A0-C28D-AC8C-0AFC17DB8D55}"/>
                </a:ext>
              </a:extLst>
            </p:cNvPr>
            <p:cNvSpPr/>
            <p:nvPr/>
          </p:nvSpPr>
          <p:spPr>
            <a:xfrm>
              <a:off x="3771594"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a:extLst>
                <a:ext uri="{FF2B5EF4-FFF2-40B4-BE49-F238E27FC236}">
                  <a16:creationId xmlns:a16="http://schemas.microsoft.com/office/drawing/2014/main" id="{4A4D8157-28E8-E96A-9C42-4CDB30F711FA}"/>
                </a:ext>
              </a:extLst>
            </p:cNvPr>
            <p:cNvSpPr/>
            <p:nvPr/>
          </p:nvSpPr>
          <p:spPr>
            <a:xfrm>
              <a:off x="3516208"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a:extLst>
                <a:ext uri="{FF2B5EF4-FFF2-40B4-BE49-F238E27FC236}">
                  <a16:creationId xmlns:a16="http://schemas.microsoft.com/office/drawing/2014/main" id="{7CDE98DA-05CE-9145-BAA9-6CC4CCB61BDD}"/>
                </a:ext>
              </a:extLst>
            </p:cNvPr>
            <p:cNvSpPr/>
            <p:nvPr/>
          </p:nvSpPr>
          <p:spPr>
            <a:xfrm>
              <a:off x="3260822"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a:extLst>
                <a:ext uri="{FF2B5EF4-FFF2-40B4-BE49-F238E27FC236}">
                  <a16:creationId xmlns:a16="http://schemas.microsoft.com/office/drawing/2014/main" id="{760F6A91-2133-1202-E3B0-49E050B57EC4}"/>
                </a:ext>
              </a:extLst>
            </p:cNvPr>
            <p:cNvSpPr/>
            <p:nvPr/>
          </p:nvSpPr>
          <p:spPr>
            <a:xfrm>
              <a:off x="4026980"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a:extLst>
                <a:ext uri="{FF2B5EF4-FFF2-40B4-BE49-F238E27FC236}">
                  <a16:creationId xmlns:a16="http://schemas.microsoft.com/office/drawing/2014/main" id="{EC5412EB-7B93-B221-C9DA-9CEFC3F8F7E6}"/>
                </a:ext>
              </a:extLst>
            </p:cNvPr>
            <p:cNvSpPr/>
            <p:nvPr/>
          </p:nvSpPr>
          <p:spPr>
            <a:xfrm>
              <a:off x="3771594"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矩形 246">
              <a:extLst>
                <a:ext uri="{FF2B5EF4-FFF2-40B4-BE49-F238E27FC236}">
                  <a16:creationId xmlns:a16="http://schemas.microsoft.com/office/drawing/2014/main" id="{DEBC787C-9491-D10F-4064-214388AEC2CD}"/>
                </a:ext>
              </a:extLst>
            </p:cNvPr>
            <p:cNvSpPr/>
            <p:nvPr/>
          </p:nvSpPr>
          <p:spPr>
            <a:xfrm>
              <a:off x="1109720"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矩形 247">
              <a:extLst>
                <a:ext uri="{FF2B5EF4-FFF2-40B4-BE49-F238E27FC236}">
                  <a16:creationId xmlns:a16="http://schemas.microsoft.com/office/drawing/2014/main" id="{41C04342-4E57-31A0-A73D-418C12CCA7ED}"/>
                </a:ext>
              </a:extLst>
            </p:cNvPr>
            <p:cNvSpPr/>
            <p:nvPr/>
          </p:nvSpPr>
          <p:spPr>
            <a:xfrm>
              <a:off x="854334"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矩形 248">
              <a:extLst>
                <a:ext uri="{FF2B5EF4-FFF2-40B4-BE49-F238E27FC236}">
                  <a16:creationId xmlns:a16="http://schemas.microsoft.com/office/drawing/2014/main" id="{12CCFABF-3667-919A-AA7D-B78F1166FC42}"/>
                </a:ext>
              </a:extLst>
            </p:cNvPr>
            <p:cNvSpPr/>
            <p:nvPr/>
          </p:nvSpPr>
          <p:spPr>
            <a:xfrm>
              <a:off x="1620492"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矩形 249">
              <a:extLst>
                <a:ext uri="{FF2B5EF4-FFF2-40B4-BE49-F238E27FC236}">
                  <a16:creationId xmlns:a16="http://schemas.microsoft.com/office/drawing/2014/main" id="{1B702F33-32EF-30B2-5C24-68047ABF581F}"/>
                </a:ext>
              </a:extLst>
            </p:cNvPr>
            <p:cNvSpPr/>
            <p:nvPr/>
          </p:nvSpPr>
          <p:spPr>
            <a:xfrm>
              <a:off x="1365106"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矩形 250">
              <a:extLst>
                <a:ext uri="{FF2B5EF4-FFF2-40B4-BE49-F238E27FC236}">
                  <a16:creationId xmlns:a16="http://schemas.microsoft.com/office/drawing/2014/main" id="{06F1B6DC-A49B-B1C5-E3E3-71A52E68B64E}"/>
                </a:ext>
              </a:extLst>
            </p:cNvPr>
            <p:cNvSpPr/>
            <p:nvPr/>
          </p:nvSpPr>
          <p:spPr>
            <a:xfrm>
              <a:off x="2131264"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矩形 251">
              <a:extLst>
                <a:ext uri="{FF2B5EF4-FFF2-40B4-BE49-F238E27FC236}">
                  <a16:creationId xmlns:a16="http://schemas.microsoft.com/office/drawing/2014/main" id="{A93E7897-E5CF-2195-1F8A-9A9F4374FDDE}"/>
                </a:ext>
              </a:extLst>
            </p:cNvPr>
            <p:cNvSpPr/>
            <p:nvPr/>
          </p:nvSpPr>
          <p:spPr>
            <a:xfrm>
              <a:off x="1875878"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a:extLst>
                <a:ext uri="{FF2B5EF4-FFF2-40B4-BE49-F238E27FC236}">
                  <a16:creationId xmlns:a16="http://schemas.microsoft.com/office/drawing/2014/main" id="{D97ECBCA-0BA6-2BF5-6BD3-AFE0D1F8BF0F}"/>
                </a:ext>
              </a:extLst>
            </p:cNvPr>
            <p:cNvSpPr/>
            <p:nvPr/>
          </p:nvSpPr>
          <p:spPr>
            <a:xfrm>
              <a:off x="2642037"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矩形 253">
              <a:extLst>
                <a:ext uri="{FF2B5EF4-FFF2-40B4-BE49-F238E27FC236}">
                  <a16:creationId xmlns:a16="http://schemas.microsoft.com/office/drawing/2014/main" id="{7FE7FEEA-BED4-3F91-70F2-3F2690CA4BE6}"/>
                </a:ext>
              </a:extLst>
            </p:cNvPr>
            <p:cNvSpPr/>
            <p:nvPr/>
          </p:nvSpPr>
          <p:spPr>
            <a:xfrm>
              <a:off x="2386650"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矩形 254">
              <a:extLst>
                <a:ext uri="{FF2B5EF4-FFF2-40B4-BE49-F238E27FC236}">
                  <a16:creationId xmlns:a16="http://schemas.microsoft.com/office/drawing/2014/main" id="{12450A71-8E4A-75E5-7D0B-DD8432C46B79}"/>
                </a:ext>
              </a:extLst>
            </p:cNvPr>
            <p:cNvSpPr/>
            <p:nvPr/>
          </p:nvSpPr>
          <p:spPr>
            <a:xfrm>
              <a:off x="110972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a:extLst>
                <a:ext uri="{FF2B5EF4-FFF2-40B4-BE49-F238E27FC236}">
                  <a16:creationId xmlns:a16="http://schemas.microsoft.com/office/drawing/2014/main" id="{A709AEDB-588B-8344-14D1-F91579600DFD}"/>
                </a:ext>
              </a:extLst>
            </p:cNvPr>
            <p:cNvSpPr/>
            <p:nvPr/>
          </p:nvSpPr>
          <p:spPr>
            <a:xfrm>
              <a:off x="85433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a:extLst>
                <a:ext uri="{FF2B5EF4-FFF2-40B4-BE49-F238E27FC236}">
                  <a16:creationId xmlns:a16="http://schemas.microsoft.com/office/drawing/2014/main" id="{0D484FAC-26CE-2E3E-52D3-AC536D1FF9FC}"/>
                </a:ext>
              </a:extLst>
            </p:cNvPr>
            <p:cNvSpPr/>
            <p:nvPr/>
          </p:nvSpPr>
          <p:spPr>
            <a:xfrm>
              <a:off x="1620492"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257">
              <a:extLst>
                <a:ext uri="{FF2B5EF4-FFF2-40B4-BE49-F238E27FC236}">
                  <a16:creationId xmlns:a16="http://schemas.microsoft.com/office/drawing/2014/main" id="{702469CE-0D3D-EE3E-A3AC-AACE4EA6585D}"/>
                </a:ext>
              </a:extLst>
            </p:cNvPr>
            <p:cNvSpPr/>
            <p:nvPr/>
          </p:nvSpPr>
          <p:spPr>
            <a:xfrm>
              <a:off x="1365106"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矩形 258">
              <a:extLst>
                <a:ext uri="{FF2B5EF4-FFF2-40B4-BE49-F238E27FC236}">
                  <a16:creationId xmlns:a16="http://schemas.microsoft.com/office/drawing/2014/main" id="{AA6AEE47-03E1-29E1-0342-5F325D02E04F}"/>
                </a:ext>
              </a:extLst>
            </p:cNvPr>
            <p:cNvSpPr/>
            <p:nvPr/>
          </p:nvSpPr>
          <p:spPr>
            <a:xfrm>
              <a:off x="213126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a:extLst>
                <a:ext uri="{FF2B5EF4-FFF2-40B4-BE49-F238E27FC236}">
                  <a16:creationId xmlns:a16="http://schemas.microsoft.com/office/drawing/2014/main" id="{9EF67A4E-4641-00DB-5E45-379B1D065A95}"/>
                </a:ext>
              </a:extLst>
            </p:cNvPr>
            <p:cNvSpPr/>
            <p:nvPr/>
          </p:nvSpPr>
          <p:spPr>
            <a:xfrm>
              <a:off x="1875878"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矩形 260">
              <a:extLst>
                <a:ext uri="{FF2B5EF4-FFF2-40B4-BE49-F238E27FC236}">
                  <a16:creationId xmlns:a16="http://schemas.microsoft.com/office/drawing/2014/main" id="{61EE1329-CB09-3930-E70B-673A101BC209}"/>
                </a:ext>
              </a:extLst>
            </p:cNvPr>
            <p:cNvSpPr/>
            <p:nvPr/>
          </p:nvSpPr>
          <p:spPr>
            <a:xfrm>
              <a:off x="2642037"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矩形 261">
              <a:extLst>
                <a:ext uri="{FF2B5EF4-FFF2-40B4-BE49-F238E27FC236}">
                  <a16:creationId xmlns:a16="http://schemas.microsoft.com/office/drawing/2014/main" id="{AFF22859-92ED-BF76-504C-A8544F8B8627}"/>
                </a:ext>
              </a:extLst>
            </p:cNvPr>
            <p:cNvSpPr/>
            <p:nvPr/>
          </p:nvSpPr>
          <p:spPr>
            <a:xfrm>
              <a:off x="238665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矩形 262">
              <a:extLst>
                <a:ext uri="{FF2B5EF4-FFF2-40B4-BE49-F238E27FC236}">
                  <a16:creationId xmlns:a16="http://schemas.microsoft.com/office/drawing/2014/main" id="{7E97D21E-9100-A244-211F-09514ABB8A57}"/>
                </a:ext>
              </a:extLst>
            </p:cNvPr>
            <p:cNvSpPr/>
            <p:nvPr/>
          </p:nvSpPr>
          <p:spPr>
            <a:xfrm>
              <a:off x="110972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矩形 263">
              <a:extLst>
                <a:ext uri="{FF2B5EF4-FFF2-40B4-BE49-F238E27FC236}">
                  <a16:creationId xmlns:a16="http://schemas.microsoft.com/office/drawing/2014/main" id="{441D8A87-33B3-AA68-0D5B-5369AA75A8D6}"/>
                </a:ext>
              </a:extLst>
            </p:cNvPr>
            <p:cNvSpPr/>
            <p:nvPr/>
          </p:nvSpPr>
          <p:spPr>
            <a:xfrm>
              <a:off x="85433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矩形 264">
              <a:extLst>
                <a:ext uri="{FF2B5EF4-FFF2-40B4-BE49-F238E27FC236}">
                  <a16:creationId xmlns:a16="http://schemas.microsoft.com/office/drawing/2014/main" id="{FC342359-2888-6BA3-AF44-ED0A63D9660E}"/>
                </a:ext>
              </a:extLst>
            </p:cNvPr>
            <p:cNvSpPr/>
            <p:nvPr/>
          </p:nvSpPr>
          <p:spPr>
            <a:xfrm>
              <a:off x="1620492"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矩形 265">
              <a:extLst>
                <a:ext uri="{FF2B5EF4-FFF2-40B4-BE49-F238E27FC236}">
                  <a16:creationId xmlns:a16="http://schemas.microsoft.com/office/drawing/2014/main" id="{5B21BF70-D2CA-6CBB-F467-94FD9DBF275D}"/>
                </a:ext>
              </a:extLst>
            </p:cNvPr>
            <p:cNvSpPr/>
            <p:nvPr/>
          </p:nvSpPr>
          <p:spPr>
            <a:xfrm>
              <a:off x="1365106"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a:extLst>
                <a:ext uri="{FF2B5EF4-FFF2-40B4-BE49-F238E27FC236}">
                  <a16:creationId xmlns:a16="http://schemas.microsoft.com/office/drawing/2014/main" id="{6442714C-D202-53C7-EDBC-BC6054274449}"/>
                </a:ext>
              </a:extLst>
            </p:cNvPr>
            <p:cNvSpPr/>
            <p:nvPr/>
          </p:nvSpPr>
          <p:spPr>
            <a:xfrm>
              <a:off x="213126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矩形 267">
              <a:extLst>
                <a:ext uri="{FF2B5EF4-FFF2-40B4-BE49-F238E27FC236}">
                  <a16:creationId xmlns:a16="http://schemas.microsoft.com/office/drawing/2014/main" id="{36E4257C-6136-D5D3-C097-3CAE1F39EAA5}"/>
                </a:ext>
              </a:extLst>
            </p:cNvPr>
            <p:cNvSpPr/>
            <p:nvPr/>
          </p:nvSpPr>
          <p:spPr>
            <a:xfrm>
              <a:off x="1875878"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矩形 268">
              <a:extLst>
                <a:ext uri="{FF2B5EF4-FFF2-40B4-BE49-F238E27FC236}">
                  <a16:creationId xmlns:a16="http://schemas.microsoft.com/office/drawing/2014/main" id="{4A161983-1BB6-7117-4DA7-39036F25AC79}"/>
                </a:ext>
              </a:extLst>
            </p:cNvPr>
            <p:cNvSpPr/>
            <p:nvPr/>
          </p:nvSpPr>
          <p:spPr>
            <a:xfrm>
              <a:off x="2642037"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矩形 269">
              <a:extLst>
                <a:ext uri="{FF2B5EF4-FFF2-40B4-BE49-F238E27FC236}">
                  <a16:creationId xmlns:a16="http://schemas.microsoft.com/office/drawing/2014/main" id="{1EC90CFB-2F42-5443-172B-02BF89F8205E}"/>
                </a:ext>
              </a:extLst>
            </p:cNvPr>
            <p:cNvSpPr/>
            <p:nvPr/>
          </p:nvSpPr>
          <p:spPr>
            <a:xfrm>
              <a:off x="238665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矩形 270">
              <a:extLst>
                <a:ext uri="{FF2B5EF4-FFF2-40B4-BE49-F238E27FC236}">
                  <a16:creationId xmlns:a16="http://schemas.microsoft.com/office/drawing/2014/main" id="{90F38D66-C19B-9444-BA48-47636797EC76}"/>
                </a:ext>
              </a:extLst>
            </p:cNvPr>
            <p:cNvSpPr/>
            <p:nvPr/>
          </p:nvSpPr>
          <p:spPr>
            <a:xfrm>
              <a:off x="110972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a:extLst>
                <a:ext uri="{FF2B5EF4-FFF2-40B4-BE49-F238E27FC236}">
                  <a16:creationId xmlns:a16="http://schemas.microsoft.com/office/drawing/2014/main" id="{E58841E0-7709-FB18-347E-3F694472542E}"/>
                </a:ext>
              </a:extLst>
            </p:cNvPr>
            <p:cNvSpPr/>
            <p:nvPr/>
          </p:nvSpPr>
          <p:spPr>
            <a:xfrm>
              <a:off x="85433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矩形 272">
              <a:extLst>
                <a:ext uri="{FF2B5EF4-FFF2-40B4-BE49-F238E27FC236}">
                  <a16:creationId xmlns:a16="http://schemas.microsoft.com/office/drawing/2014/main" id="{888AD4A1-394A-4E77-EC6D-5EBA7581139F}"/>
                </a:ext>
              </a:extLst>
            </p:cNvPr>
            <p:cNvSpPr/>
            <p:nvPr/>
          </p:nvSpPr>
          <p:spPr>
            <a:xfrm>
              <a:off x="1620492"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矩形 273">
              <a:extLst>
                <a:ext uri="{FF2B5EF4-FFF2-40B4-BE49-F238E27FC236}">
                  <a16:creationId xmlns:a16="http://schemas.microsoft.com/office/drawing/2014/main" id="{1E5CA564-92CE-3808-E52B-C85E3DB76537}"/>
                </a:ext>
              </a:extLst>
            </p:cNvPr>
            <p:cNvSpPr/>
            <p:nvPr/>
          </p:nvSpPr>
          <p:spPr>
            <a:xfrm>
              <a:off x="1365106"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矩形 274">
              <a:extLst>
                <a:ext uri="{FF2B5EF4-FFF2-40B4-BE49-F238E27FC236}">
                  <a16:creationId xmlns:a16="http://schemas.microsoft.com/office/drawing/2014/main" id="{78B71A96-7F9A-4F6D-DA0E-877E351C98E2}"/>
                </a:ext>
              </a:extLst>
            </p:cNvPr>
            <p:cNvSpPr/>
            <p:nvPr/>
          </p:nvSpPr>
          <p:spPr>
            <a:xfrm>
              <a:off x="213126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3CA0A3E3-ED01-1F42-9C7A-6974FF436E72}"/>
                </a:ext>
              </a:extLst>
            </p:cNvPr>
            <p:cNvSpPr/>
            <p:nvPr/>
          </p:nvSpPr>
          <p:spPr>
            <a:xfrm>
              <a:off x="1875878"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矩形 276">
              <a:extLst>
                <a:ext uri="{FF2B5EF4-FFF2-40B4-BE49-F238E27FC236}">
                  <a16:creationId xmlns:a16="http://schemas.microsoft.com/office/drawing/2014/main" id="{B278B6F3-3902-186A-A918-96441B3B413B}"/>
                </a:ext>
              </a:extLst>
            </p:cNvPr>
            <p:cNvSpPr/>
            <p:nvPr/>
          </p:nvSpPr>
          <p:spPr>
            <a:xfrm>
              <a:off x="2642037"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矩形 277">
              <a:extLst>
                <a:ext uri="{FF2B5EF4-FFF2-40B4-BE49-F238E27FC236}">
                  <a16:creationId xmlns:a16="http://schemas.microsoft.com/office/drawing/2014/main" id="{84FA9E11-3D5C-7C1A-97DB-C0C79341427A}"/>
                </a:ext>
              </a:extLst>
            </p:cNvPr>
            <p:cNvSpPr/>
            <p:nvPr/>
          </p:nvSpPr>
          <p:spPr>
            <a:xfrm>
              <a:off x="238665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3" name="文本框 372">
            <a:extLst>
              <a:ext uri="{FF2B5EF4-FFF2-40B4-BE49-F238E27FC236}">
                <a16:creationId xmlns:a16="http://schemas.microsoft.com/office/drawing/2014/main" id="{1CE170C0-911B-A3D8-7A74-54D848E969A2}"/>
              </a:ext>
            </a:extLst>
          </p:cNvPr>
          <p:cNvSpPr txBox="1"/>
          <p:nvPr/>
        </p:nvSpPr>
        <p:spPr>
          <a:xfrm>
            <a:off x="2445883" y="2492896"/>
            <a:ext cx="510069" cy="645769"/>
          </a:xfrm>
          <a:prstGeom prst="rect">
            <a:avLst/>
          </a:prstGeom>
          <a:noFill/>
        </p:spPr>
        <p:txBody>
          <a:bodyPr wrap="square" rtlCol="0">
            <a:spAutoFit/>
          </a:bodyPr>
          <a:lstStyle/>
          <a:p>
            <a:pPr algn="ctr"/>
            <a:r>
              <a:rPr lang="en-US" altLang="zh-CN" sz="2800" b="1" dirty="0"/>
              <a:t>A</a:t>
            </a:r>
            <a:endParaRPr lang="zh-CN" altLang="en-US" sz="2800" b="1" dirty="0"/>
          </a:p>
        </p:txBody>
      </p:sp>
      <p:sp>
        <p:nvSpPr>
          <p:cNvPr id="374" name="文本框 373">
            <a:extLst>
              <a:ext uri="{FF2B5EF4-FFF2-40B4-BE49-F238E27FC236}">
                <a16:creationId xmlns:a16="http://schemas.microsoft.com/office/drawing/2014/main" id="{CBDE7599-3D2D-6401-017A-5854D64B383C}"/>
              </a:ext>
            </a:extLst>
          </p:cNvPr>
          <p:cNvSpPr txBox="1"/>
          <p:nvPr/>
        </p:nvSpPr>
        <p:spPr>
          <a:xfrm>
            <a:off x="1134173" y="3932922"/>
            <a:ext cx="414105" cy="645769"/>
          </a:xfrm>
          <a:prstGeom prst="rect">
            <a:avLst/>
          </a:prstGeom>
          <a:noFill/>
        </p:spPr>
        <p:txBody>
          <a:bodyPr wrap="square" rtlCol="0">
            <a:spAutoFit/>
          </a:bodyPr>
          <a:lstStyle/>
          <a:p>
            <a:pPr algn="ctr"/>
            <a:r>
              <a:rPr lang="en-US" altLang="zh-CN" sz="2800" b="1" dirty="0"/>
              <a:t>B</a:t>
            </a:r>
            <a:endParaRPr lang="zh-CN" altLang="en-US" sz="2800" b="1" dirty="0"/>
          </a:p>
        </p:txBody>
      </p:sp>
      <p:sp>
        <p:nvSpPr>
          <p:cNvPr id="376" name="文本框 375">
            <a:extLst>
              <a:ext uri="{FF2B5EF4-FFF2-40B4-BE49-F238E27FC236}">
                <a16:creationId xmlns:a16="http://schemas.microsoft.com/office/drawing/2014/main" id="{A52D9D67-F59A-3E29-1EFA-74E5BE3165E4}"/>
              </a:ext>
            </a:extLst>
          </p:cNvPr>
          <p:cNvSpPr txBox="1"/>
          <p:nvPr/>
        </p:nvSpPr>
        <p:spPr>
          <a:xfrm>
            <a:off x="2567608" y="3932922"/>
            <a:ext cx="266621" cy="523220"/>
          </a:xfrm>
          <a:prstGeom prst="rect">
            <a:avLst/>
          </a:prstGeom>
          <a:noFill/>
        </p:spPr>
        <p:txBody>
          <a:bodyPr wrap="square" rtlCol="0">
            <a:spAutoFit/>
          </a:bodyPr>
          <a:lstStyle/>
          <a:p>
            <a:pPr algn="ctr"/>
            <a:r>
              <a:rPr lang="en-US" altLang="zh-CN" sz="2800" b="1" dirty="0"/>
              <a:t>C</a:t>
            </a:r>
            <a:endParaRPr lang="zh-CN" altLang="en-US" sz="2800" b="1" dirty="0"/>
          </a:p>
        </p:txBody>
      </p:sp>
      <p:grpSp>
        <p:nvGrpSpPr>
          <p:cNvPr id="377" name="组合 376">
            <a:extLst>
              <a:ext uri="{FF2B5EF4-FFF2-40B4-BE49-F238E27FC236}">
                <a16:creationId xmlns:a16="http://schemas.microsoft.com/office/drawing/2014/main" id="{D3D8DABB-9EB0-E8FE-9B4B-6133D1243C44}"/>
              </a:ext>
            </a:extLst>
          </p:cNvPr>
          <p:cNvGrpSpPr/>
          <p:nvPr/>
        </p:nvGrpSpPr>
        <p:grpSpPr>
          <a:xfrm>
            <a:off x="3580867" y="1916832"/>
            <a:ext cx="2435952" cy="2666213"/>
            <a:chOff x="854334" y="1124267"/>
            <a:chExt cx="3388670" cy="3708989"/>
          </a:xfrm>
        </p:grpSpPr>
        <p:sp>
          <p:nvSpPr>
            <p:cNvPr id="378" name="矩形 377">
              <a:extLst>
                <a:ext uri="{FF2B5EF4-FFF2-40B4-BE49-F238E27FC236}">
                  <a16:creationId xmlns:a16="http://schemas.microsoft.com/office/drawing/2014/main" id="{174A4CDA-7F30-BE3C-0ED5-4B82C5EE91FC}"/>
                </a:ext>
              </a:extLst>
            </p:cNvPr>
            <p:cNvSpPr/>
            <p:nvPr/>
          </p:nvSpPr>
          <p:spPr>
            <a:xfrm>
              <a:off x="3516208"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矩形 378">
              <a:extLst>
                <a:ext uri="{FF2B5EF4-FFF2-40B4-BE49-F238E27FC236}">
                  <a16:creationId xmlns:a16="http://schemas.microsoft.com/office/drawing/2014/main" id="{7AC08E19-30D9-08E3-A767-0FFD26AF8E58}"/>
                </a:ext>
              </a:extLst>
            </p:cNvPr>
            <p:cNvSpPr/>
            <p:nvPr/>
          </p:nvSpPr>
          <p:spPr>
            <a:xfrm>
              <a:off x="3260822" y="3722117"/>
              <a:ext cx="216024"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矩形 379">
              <a:extLst>
                <a:ext uri="{FF2B5EF4-FFF2-40B4-BE49-F238E27FC236}">
                  <a16:creationId xmlns:a16="http://schemas.microsoft.com/office/drawing/2014/main" id="{779D2611-5F94-149C-DC8F-DF801CAC5369}"/>
                </a:ext>
              </a:extLst>
            </p:cNvPr>
            <p:cNvSpPr/>
            <p:nvPr/>
          </p:nvSpPr>
          <p:spPr>
            <a:xfrm>
              <a:off x="4026980"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矩形 380">
              <a:extLst>
                <a:ext uri="{FF2B5EF4-FFF2-40B4-BE49-F238E27FC236}">
                  <a16:creationId xmlns:a16="http://schemas.microsoft.com/office/drawing/2014/main" id="{387B7B73-8473-6F6C-3B9A-A7A0DFD0DD11}"/>
                </a:ext>
              </a:extLst>
            </p:cNvPr>
            <p:cNvSpPr/>
            <p:nvPr/>
          </p:nvSpPr>
          <p:spPr>
            <a:xfrm>
              <a:off x="3771594"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矩形 381">
              <a:extLst>
                <a:ext uri="{FF2B5EF4-FFF2-40B4-BE49-F238E27FC236}">
                  <a16:creationId xmlns:a16="http://schemas.microsoft.com/office/drawing/2014/main" id="{09B51BAE-3402-DA4F-64BD-B5B220993269}"/>
                </a:ext>
              </a:extLst>
            </p:cNvPr>
            <p:cNvSpPr/>
            <p:nvPr/>
          </p:nvSpPr>
          <p:spPr>
            <a:xfrm>
              <a:off x="3516208"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矩形 382">
              <a:extLst>
                <a:ext uri="{FF2B5EF4-FFF2-40B4-BE49-F238E27FC236}">
                  <a16:creationId xmlns:a16="http://schemas.microsoft.com/office/drawing/2014/main" id="{D115E36E-FC7F-7367-F290-B64CE5497E7B}"/>
                </a:ext>
              </a:extLst>
            </p:cNvPr>
            <p:cNvSpPr/>
            <p:nvPr/>
          </p:nvSpPr>
          <p:spPr>
            <a:xfrm>
              <a:off x="3260822"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矩形 383">
              <a:extLst>
                <a:ext uri="{FF2B5EF4-FFF2-40B4-BE49-F238E27FC236}">
                  <a16:creationId xmlns:a16="http://schemas.microsoft.com/office/drawing/2014/main" id="{26DAEE31-451A-AF94-6677-22EFD375D82C}"/>
                </a:ext>
              </a:extLst>
            </p:cNvPr>
            <p:cNvSpPr/>
            <p:nvPr/>
          </p:nvSpPr>
          <p:spPr>
            <a:xfrm>
              <a:off x="402698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矩形 384">
              <a:extLst>
                <a:ext uri="{FF2B5EF4-FFF2-40B4-BE49-F238E27FC236}">
                  <a16:creationId xmlns:a16="http://schemas.microsoft.com/office/drawing/2014/main" id="{ADE1E58F-49AD-A38C-0C3C-119796009C1C}"/>
                </a:ext>
              </a:extLst>
            </p:cNvPr>
            <p:cNvSpPr/>
            <p:nvPr/>
          </p:nvSpPr>
          <p:spPr>
            <a:xfrm>
              <a:off x="377159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矩形 385">
              <a:extLst>
                <a:ext uri="{FF2B5EF4-FFF2-40B4-BE49-F238E27FC236}">
                  <a16:creationId xmlns:a16="http://schemas.microsoft.com/office/drawing/2014/main" id="{87436BA1-42AB-42F5-FA70-22CB7786E29F}"/>
                </a:ext>
              </a:extLst>
            </p:cNvPr>
            <p:cNvSpPr/>
            <p:nvPr/>
          </p:nvSpPr>
          <p:spPr>
            <a:xfrm>
              <a:off x="3516208"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矩形 386">
              <a:extLst>
                <a:ext uri="{FF2B5EF4-FFF2-40B4-BE49-F238E27FC236}">
                  <a16:creationId xmlns:a16="http://schemas.microsoft.com/office/drawing/2014/main" id="{A7BDE0B8-69D4-BBBD-3852-C05819BB3DB6}"/>
                </a:ext>
              </a:extLst>
            </p:cNvPr>
            <p:cNvSpPr/>
            <p:nvPr/>
          </p:nvSpPr>
          <p:spPr>
            <a:xfrm>
              <a:off x="3260822"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矩形 387">
              <a:extLst>
                <a:ext uri="{FF2B5EF4-FFF2-40B4-BE49-F238E27FC236}">
                  <a16:creationId xmlns:a16="http://schemas.microsoft.com/office/drawing/2014/main" id="{AD0D8D77-8957-2EBB-58F1-510B5D7F2B8B}"/>
                </a:ext>
              </a:extLst>
            </p:cNvPr>
            <p:cNvSpPr/>
            <p:nvPr/>
          </p:nvSpPr>
          <p:spPr>
            <a:xfrm>
              <a:off x="402698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矩形 388">
              <a:extLst>
                <a:ext uri="{FF2B5EF4-FFF2-40B4-BE49-F238E27FC236}">
                  <a16:creationId xmlns:a16="http://schemas.microsoft.com/office/drawing/2014/main" id="{7F885905-7582-6678-8E0D-825C79AFC8F3}"/>
                </a:ext>
              </a:extLst>
            </p:cNvPr>
            <p:cNvSpPr/>
            <p:nvPr/>
          </p:nvSpPr>
          <p:spPr>
            <a:xfrm>
              <a:off x="377159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矩形 389">
              <a:extLst>
                <a:ext uri="{FF2B5EF4-FFF2-40B4-BE49-F238E27FC236}">
                  <a16:creationId xmlns:a16="http://schemas.microsoft.com/office/drawing/2014/main" id="{5F2162B1-0050-7EDC-AE9B-1B5FCDD54069}"/>
                </a:ext>
              </a:extLst>
            </p:cNvPr>
            <p:cNvSpPr/>
            <p:nvPr/>
          </p:nvSpPr>
          <p:spPr>
            <a:xfrm>
              <a:off x="3516208"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矩形 390">
              <a:extLst>
                <a:ext uri="{FF2B5EF4-FFF2-40B4-BE49-F238E27FC236}">
                  <a16:creationId xmlns:a16="http://schemas.microsoft.com/office/drawing/2014/main" id="{E9840B30-3335-C716-985C-B8645F8A148D}"/>
                </a:ext>
              </a:extLst>
            </p:cNvPr>
            <p:cNvSpPr/>
            <p:nvPr/>
          </p:nvSpPr>
          <p:spPr>
            <a:xfrm>
              <a:off x="3260822"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矩形 391">
              <a:extLst>
                <a:ext uri="{FF2B5EF4-FFF2-40B4-BE49-F238E27FC236}">
                  <a16:creationId xmlns:a16="http://schemas.microsoft.com/office/drawing/2014/main" id="{1BB9E4C0-48CD-B70D-7CF4-E1267096D49E}"/>
                </a:ext>
              </a:extLst>
            </p:cNvPr>
            <p:cNvSpPr/>
            <p:nvPr/>
          </p:nvSpPr>
          <p:spPr>
            <a:xfrm>
              <a:off x="402698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矩形 392">
              <a:extLst>
                <a:ext uri="{FF2B5EF4-FFF2-40B4-BE49-F238E27FC236}">
                  <a16:creationId xmlns:a16="http://schemas.microsoft.com/office/drawing/2014/main" id="{279CCEEC-E7DE-0247-3FD9-B021E427B5BA}"/>
                </a:ext>
              </a:extLst>
            </p:cNvPr>
            <p:cNvSpPr/>
            <p:nvPr/>
          </p:nvSpPr>
          <p:spPr>
            <a:xfrm>
              <a:off x="377159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矩形 393">
              <a:extLst>
                <a:ext uri="{FF2B5EF4-FFF2-40B4-BE49-F238E27FC236}">
                  <a16:creationId xmlns:a16="http://schemas.microsoft.com/office/drawing/2014/main" id="{1A5E4969-7F85-49ED-41E5-8130EDBA043F}"/>
                </a:ext>
              </a:extLst>
            </p:cNvPr>
            <p:cNvSpPr/>
            <p:nvPr/>
          </p:nvSpPr>
          <p:spPr>
            <a:xfrm>
              <a:off x="3516208"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矩形 394">
              <a:extLst>
                <a:ext uri="{FF2B5EF4-FFF2-40B4-BE49-F238E27FC236}">
                  <a16:creationId xmlns:a16="http://schemas.microsoft.com/office/drawing/2014/main" id="{F541165B-CFE6-A097-E65E-AEA2214469E7}"/>
                </a:ext>
              </a:extLst>
            </p:cNvPr>
            <p:cNvSpPr/>
            <p:nvPr/>
          </p:nvSpPr>
          <p:spPr>
            <a:xfrm>
              <a:off x="3260822"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矩形 395">
              <a:extLst>
                <a:ext uri="{FF2B5EF4-FFF2-40B4-BE49-F238E27FC236}">
                  <a16:creationId xmlns:a16="http://schemas.microsoft.com/office/drawing/2014/main" id="{51A763C0-7F27-2E92-6CB6-5DB2D7FAE5A9}"/>
                </a:ext>
              </a:extLst>
            </p:cNvPr>
            <p:cNvSpPr/>
            <p:nvPr/>
          </p:nvSpPr>
          <p:spPr>
            <a:xfrm>
              <a:off x="4026980"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矩形 396">
              <a:extLst>
                <a:ext uri="{FF2B5EF4-FFF2-40B4-BE49-F238E27FC236}">
                  <a16:creationId xmlns:a16="http://schemas.microsoft.com/office/drawing/2014/main" id="{0E6C5924-D6D4-B451-DD5B-F5A2D336C4BE}"/>
                </a:ext>
              </a:extLst>
            </p:cNvPr>
            <p:cNvSpPr/>
            <p:nvPr/>
          </p:nvSpPr>
          <p:spPr>
            <a:xfrm>
              <a:off x="3771594"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矩形 397">
              <a:extLst>
                <a:ext uri="{FF2B5EF4-FFF2-40B4-BE49-F238E27FC236}">
                  <a16:creationId xmlns:a16="http://schemas.microsoft.com/office/drawing/2014/main" id="{C168DB46-F8A3-4CF1-02FD-0215A173C1B6}"/>
                </a:ext>
              </a:extLst>
            </p:cNvPr>
            <p:cNvSpPr/>
            <p:nvPr/>
          </p:nvSpPr>
          <p:spPr>
            <a:xfrm>
              <a:off x="3516208"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矩形 398">
              <a:extLst>
                <a:ext uri="{FF2B5EF4-FFF2-40B4-BE49-F238E27FC236}">
                  <a16:creationId xmlns:a16="http://schemas.microsoft.com/office/drawing/2014/main" id="{427C9D94-5F07-EFB2-C00C-CA3556A6676C}"/>
                </a:ext>
              </a:extLst>
            </p:cNvPr>
            <p:cNvSpPr/>
            <p:nvPr/>
          </p:nvSpPr>
          <p:spPr>
            <a:xfrm>
              <a:off x="3260822"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矩形 399">
              <a:extLst>
                <a:ext uri="{FF2B5EF4-FFF2-40B4-BE49-F238E27FC236}">
                  <a16:creationId xmlns:a16="http://schemas.microsoft.com/office/drawing/2014/main" id="{FF057ABD-02F0-403B-7643-E4606B14DA47}"/>
                </a:ext>
              </a:extLst>
            </p:cNvPr>
            <p:cNvSpPr/>
            <p:nvPr/>
          </p:nvSpPr>
          <p:spPr>
            <a:xfrm>
              <a:off x="4026980"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矩形 400">
              <a:extLst>
                <a:ext uri="{FF2B5EF4-FFF2-40B4-BE49-F238E27FC236}">
                  <a16:creationId xmlns:a16="http://schemas.microsoft.com/office/drawing/2014/main" id="{C5A7B00A-8669-9725-D092-1D1B6C96DF6C}"/>
                </a:ext>
              </a:extLst>
            </p:cNvPr>
            <p:cNvSpPr/>
            <p:nvPr/>
          </p:nvSpPr>
          <p:spPr>
            <a:xfrm>
              <a:off x="3771594"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矩形 401">
              <a:extLst>
                <a:ext uri="{FF2B5EF4-FFF2-40B4-BE49-F238E27FC236}">
                  <a16:creationId xmlns:a16="http://schemas.microsoft.com/office/drawing/2014/main" id="{117E43D0-A139-CF8E-4159-8305F08998EA}"/>
                </a:ext>
              </a:extLst>
            </p:cNvPr>
            <p:cNvSpPr/>
            <p:nvPr/>
          </p:nvSpPr>
          <p:spPr>
            <a:xfrm>
              <a:off x="3516208"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矩形 402">
              <a:extLst>
                <a:ext uri="{FF2B5EF4-FFF2-40B4-BE49-F238E27FC236}">
                  <a16:creationId xmlns:a16="http://schemas.microsoft.com/office/drawing/2014/main" id="{1E40E1E4-B4E4-5811-B4F9-0A9365D7FBE4}"/>
                </a:ext>
              </a:extLst>
            </p:cNvPr>
            <p:cNvSpPr/>
            <p:nvPr/>
          </p:nvSpPr>
          <p:spPr>
            <a:xfrm>
              <a:off x="3260822"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矩形 403">
              <a:extLst>
                <a:ext uri="{FF2B5EF4-FFF2-40B4-BE49-F238E27FC236}">
                  <a16:creationId xmlns:a16="http://schemas.microsoft.com/office/drawing/2014/main" id="{4967134B-0F94-9C4A-B312-251A8B8F6E32}"/>
                </a:ext>
              </a:extLst>
            </p:cNvPr>
            <p:cNvSpPr/>
            <p:nvPr/>
          </p:nvSpPr>
          <p:spPr>
            <a:xfrm>
              <a:off x="4026980"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矩形 404">
              <a:extLst>
                <a:ext uri="{FF2B5EF4-FFF2-40B4-BE49-F238E27FC236}">
                  <a16:creationId xmlns:a16="http://schemas.microsoft.com/office/drawing/2014/main" id="{54C2E453-5FEF-1E50-871D-E55BAD8A061F}"/>
                </a:ext>
              </a:extLst>
            </p:cNvPr>
            <p:cNvSpPr/>
            <p:nvPr/>
          </p:nvSpPr>
          <p:spPr>
            <a:xfrm>
              <a:off x="3771594"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矩形 405">
              <a:extLst>
                <a:ext uri="{FF2B5EF4-FFF2-40B4-BE49-F238E27FC236}">
                  <a16:creationId xmlns:a16="http://schemas.microsoft.com/office/drawing/2014/main" id="{4F55597A-8DA5-A2DD-8CE0-66F82E7E18E6}"/>
                </a:ext>
              </a:extLst>
            </p:cNvPr>
            <p:cNvSpPr/>
            <p:nvPr/>
          </p:nvSpPr>
          <p:spPr>
            <a:xfrm>
              <a:off x="3516208"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矩形 406">
              <a:extLst>
                <a:ext uri="{FF2B5EF4-FFF2-40B4-BE49-F238E27FC236}">
                  <a16:creationId xmlns:a16="http://schemas.microsoft.com/office/drawing/2014/main" id="{21F5AD59-A9E6-EF53-4882-2453FF4B1099}"/>
                </a:ext>
              </a:extLst>
            </p:cNvPr>
            <p:cNvSpPr/>
            <p:nvPr/>
          </p:nvSpPr>
          <p:spPr>
            <a:xfrm>
              <a:off x="3260822"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矩形 407">
              <a:extLst>
                <a:ext uri="{FF2B5EF4-FFF2-40B4-BE49-F238E27FC236}">
                  <a16:creationId xmlns:a16="http://schemas.microsoft.com/office/drawing/2014/main" id="{22F0A422-D09D-ADA6-DFDE-7277DC629369}"/>
                </a:ext>
              </a:extLst>
            </p:cNvPr>
            <p:cNvSpPr/>
            <p:nvPr/>
          </p:nvSpPr>
          <p:spPr>
            <a:xfrm>
              <a:off x="4026980"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矩形 408">
              <a:extLst>
                <a:ext uri="{FF2B5EF4-FFF2-40B4-BE49-F238E27FC236}">
                  <a16:creationId xmlns:a16="http://schemas.microsoft.com/office/drawing/2014/main" id="{B957FD71-6854-A9A8-846C-9ACC251826F6}"/>
                </a:ext>
              </a:extLst>
            </p:cNvPr>
            <p:cNvSpPr/>
            <p:nvPr/>
          </p:nvSpPr>
          <p:spPr>
            <a:xfrm>
              <a:off x="3771594"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矩形 409">
              <a:extLst>
                <a:ext uri="{FF2B5EF4-FFF2-40B4-BE49-F238E27FC236}">
                  <a16:creationId xmlns:a16="http://schemas.microsoft.com/office/drawing/2014/main" id="{92365EFE-DCB1-8D5B-5796-5548D8637324}"/>
                </a:ext>
              </a:extLst>
            </p:cNvPr>
            <p:cNvSpPr/>
            <p:nvPr/>
          </p:nvSpPr>
          <p:spPr>
            <a:xfrm>
              <a:off x="3516208"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矩形 410">
              <a:extLst>
                <a:ext uri="{FF2B5EF4-FFF2-40B4-BE49-F238E27FC236}">
                  <a16:creationId xmlns:a16="http://schemas.microsoft.com/office/drawing/2014/main" id="{D2583D00-8BE5-72A3-9ACF-CF505C2B36A3}"/>
                </a:ext>
              </a:extLst>
            </p:cNvPr>
            <p:cNvSpPr/>
            <p:nvPr/>
          </p:nvSpPr>
          <p:spPr>
            <a:xfrm>
              <a:off x="3260822" y="2312299"/>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矩形 411">
              <a:extLst>
                <a:ext uri="{FF2B5EF4-FFF2-40B4-BE49-F238E27FC236}">
                  <a16:creationId xmlns:a16="http://schemas.microsoft.com/office/drawing/2014/main" id="{455CC48E-CD47-BE35-BE4E-CA9BE7CD31C4}"/>
                </a:ext>
              </a:extLst>
            </p:cNvPr>
            <p:cNvSpPr/>
            <p:nvPr/>
          </p:nvSpPr>
          <p:spPr>
            <a:xfrm>
              <a:off x="4026980"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矩形 412">
              <a:extLst>
                <a:ext uri="{FF2B5EF4-FFF2-40B4-BE49-F238E27FC236}">
                  <a16:creationId xmlns:a16="http://schemas.microsoft.com/office/drawing/2014/main" id="{6D0F5E5F-9AB5-4E94-B64B-C445B5804D68}"/>
                </a:ext>
              </a:extLst>
            </p:cNvPr>
            <p:cNvSpPr/>
            <p:nvPr/>
          </p:nvSpPr>
          <p:spPr>
            <a:xfrm>
              <a:off x="3771594"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矩形 413">
              <a:extLst>
                <a:ext uri="{FF2B5EF4-FFF2-40B4-BE49-F238E27FC236}">
                  <a16:creationId xmlns:a16="http://schemas.microsoft.com/office/drawing/2014/main" id="{8E8D6F9A-5106-6E0E-0368-8E8CAB2B0DCD}"/>
                </a:ext>
              </a:extLst>
            </p:cNvPr>
            <p:cNvSpPr/>
            <p:nvPr/>
          </p:nvSpPr>
          <p:spPr>
            <a:xfrm>
              <a:off x="3516208"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矩形 414">
              <a:extLst>
                <a:ext uri="{FF2B5EF4-FFF2-40B4-BE49-F238E27FC236}">
                  <a16:creationId xmlns:a16="http://schemas.microsoft.com/office/drawing/2014/main" id="{B99C4892-EF38-8A0F-AF10-91101BFC1D22}"/>
                </a:ext>
              </a:extLst>
            </p:cNvPr>
            <p:cNvSpPr/>
            <p:nvPr/>
          </p:nvSpPr>
          <p:spPr>
            <a:xfrm>
              <a:off x="3260822" y="2600331"/>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矩形 415">
              <a:extLst>
                <a:ext uri="{FF2B5EF4-FFF2-40B4-BE49-F238E27FC236}">
                  <a16:creationId xmlns:a16="http://schemas.microsoft.com/office/drawing/2014/main" id="{FB60DB0D-72ED-54A7-5F32-2D58254E4960}"/>
                </a:ext>
              </a:extLst>
            </p:cNvPr>
            <p:cNvSpPr/>
            <p:nvPr/>
          </p:nvSpPr>
          <p:spPr>
            <a:xfrm>
              <a:off x="4026980"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矩形 416">
              <a:extLst>
                <a:ext uri="{FF2B5EF4-FFF2-40B4-BE49-F238E27FC236}">
                  <a16:creationId xmlns:a16="http://schemas.microsoft.com/office/drawing/2014/main" id="{5010BCF6-837C-2099-4083-FC16D6DE096B}"/>
                </a:ext>
              </a:extLst>
            </p:cNvPr>
            <p:cNvSpPr/>
            <p:nvPr/>
          </p:nvSpPr>
          <p:spPr>
            <a:xfrm>
              <a:off x="3771594"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矩形 417">
              <a:extLst>
                <a:ext uri="{FF2B5EF4-FFF2-40B4-BE49-F238E27FC236}">
                  <a16:creationId xmlns:a16="http://schemas.microsoft.com/office/drawing/2014/main" id="{F9E20DD4-8A02-653C-AA06-0DAC23793375}"/>
                </a:ext>
              </a:extLst>
            </p:cNvPr>
            <p:cNvSpPr/>
            <p:nvPr/>
          </p:nvSpPr>
          <p:spPr>
            <a:xfrm>
              <a:off x="3516208"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矩形 418">
              <a:extLst>
                <a:ext uri="{FF2B5EF4-FFF2-40B4-BE49-F238E27FC236}">
                  <a16:creationId xmlns:a16="http://schemas.microsoft.com/office/drawing/2014/main" id="{4D364194-3B4C-F202-2045-9F3C67EB4012}"/>
                </a:ext>
              </a:extLst>
            </p:cNvPr>
            <p:cNvSpPr/>
            <p:nvPr/>
          </p:nvSpPr>
          <p:spPr>
            <a:xfrm>
              <a:off x="3260822" y="2905720"/>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矩形 419">
              <a:extLst>
                <a:ext uri="{FF2B5EF4-FFF2-40B4-BE49-F238E27FC236}">
                  <a16:creationId xmlns:a16="http://schemas.microsoft.com/office/drawing/2014/main" id="{F892EFFB-61B4-399B-8FA1-A92F147D93AC}"/>
                </a:ext>
              </a:extLst>
            </p:cNvPr>
            <p:cNvSpPr/>
            <p:nvPr/>
          </p:nvSpPr>
          <p:spPr>
            <a:xfrm>
              <a:off x="4026980"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矩形 420">
              <a:extLst>
                <a:ext uri="{FF2B5EF4-FFF2-40B4-BE49-F238E27FC236}">
                  <a16:creationId xmlns:a16="http://schemas.microsoft.com/office/drawing/2014/main" id="{C5BD58D1-9F1B-4F8D-4012-AA3AE9998740}"/>
                </a:ext>
              </a:extLst>
            </p:cNvPr>
            <p:cNvSpPr/>
            <p:nvPr/>
          </p:nvSpPr>
          <p:spPr>
            <a:xfrm>
              <a:off x="3771594"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矩形 421">
              <a:extLst>
                <a:ext uri="{FF2B5EF4-FFF2-40B4-BE49-F238E27FC236}">
                  <a16:creationId xmlns:a16="http://schemas.microsoft.com/office/drawing/2014/main" id="{23ADC0DC-D963-CBE0-3BEA-CBB9D164AA71}"/>
                </a:ext>
              </a:extLst>
            </p:cNvPr>
            <p:cNvSpPr/>
            <p:nvPr/>
          </p:nvSpPr>
          <p:spPr>
            <a:xfrm>
              <a:off x="3516208"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矩形 422">
              <a:extLst>
                <a:ext uri="{FF2B5EF4-FFF2-40B4-BE49-F238E27FC236}">
                  <a16:creationId xmlns:a16="http://schemas.microsoft.com/office/drawing/2014/main" id="{365BCE5B-3DA5-1960-35C4-EDD50C01B8D1}"/>
                </a:ext>
              </a:extLst>
            </p:cNvPr>
            <p:cNvSpPr/>
            <p:nvPr/>
          </p:nvSpPr>
          <p:spPr>
            <a:xfrm>
              <a:off x="3260822" y="3207414"/>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矩形 423">
              <a:extLst>
                <a:ext uri="{FF2B5EF4-FFF2-40B4-BE49-F238E27FC236}">
                  <a16:creationId xmlns:a16="http://schemas.microsoft.com/office/drawing/2014/main" id="{E07B97DB-F61F-BEEB-5AC6-2A435F6EAB97}"/>
                </a:ext>
              </a:extLst>
            </p:cNvPr>
            <p:cNvSpPr/>
            <p:nvPr/>
          </p:nvSpPr>
          <p:spPr>
            <a:xfrm>
              <a:off x="4026980"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矩形 424">
              <a:extLst>
                <a:ext uri="{FF2B5EF4-FFF2-40B4-BE49-F238E27FC236}">
                  <a16:creationId xmlns:a16="http://schemas.microsoft.com/office/drawing/2014/main" id="{EFF042C7-C4F7-FB9E-8064-BF6CE6A33CAA}"/>
                </a:ext>
              </a:extLst>
            </p:cNvPr>
            <p:cNvSpPr/>
            <p:nvPr/>
          </p:nvSpPr>
          <p:spPr>
            <a:xfrm>
              <a:off x="3771594"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矩形 425">
              <a:extLst>
                <a:ext uri="{FF2B5EF4-FFF2-40B4-BE49-F238E27FC236}">
                  <a16:creationId xmlns:a16="http://schemas.microsoft.com/office/drawing/2014/main" id="{BCFAA766-443E-17B5-D7CE-67212748050C}"/>
                </a:ext>
              </a:extLst>
            </p:cNvPr>
            <p:cNvSpPr/>
            <p:nvPr/>
          </p:nvSpPr>
          <p:spPr>
            <a:xfrm>
              <a:off x="1109720"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矩形 426">
              <a:extLst>
                <a:ext uri="{FF2B5EF4-FFF2-40B4-BE49-F238E27FC236}">
                  <a16:creationId xmlns:a16="http://schemas.microsoft.com/office/drawing/2014/main" id="{C80A79F6-B7D1-B5AB-7F72-675F228F52AC}"/>
                </a:ext>
              </a:extLst>
            </p:cNvPr>
            <p:cNvSpPr/>
            <p:nvPr/>
          </p:nvSpPr>
          <p:spPr>
            <a:xfrm>
              <a:off x="854334"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矩形 427">
              <a:extLst>
                <a:ext uri="{FF2B5EF4-FFF2-40B4-BE49-F238E27FC236}">
                  <a16:creationId xmlns:a16="http://schemas.microsoft.com/office/drawing/2014/main" id="{B7630ADC-FA92-8EA5-E975-61322152094B}"/>
                </a:ext>
              </a:extLst>
            </p:cNvPr>
            <p:cNvSpPr/>
            <p:nvPr/>
          </p:nvSpPr>
          <p:spPr>
            <a:xfrm>
              <a:off x="1620492"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矩形 428">
              <a:extLst>
                <a:ext uri="{FF2B5EF4-FFF2-40B4-BE49-F238E27FC236}">
                  <a16:creationId xmlns:a16="http://schemas.microsoft.com/office/drawing/2014/main" id="{E51B7FC2-7139-BDD1-4705-B04748BE64A6}"/>
                </a:ext>
              </a:extLst>
            </p:cNvPr>
            <p:cNvSpPr/>
            <p:nvPr/>
          </p:nvSpPr>
          <p:spPr>
            <a:xfrm>
              <a:off x="1365106"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矩形 429">
              <a:extLst>
                <a:ext uri="{FF2B5EF4-FFF2-40B4-BE49-F238E27FC236}">
                  <a16:creationId xmlns:a16="http://schemas.microsoft.com/office/drawing/2014/main" id="{F2EA89E2-6F25-6C52-3BFE-13EFB8B25178}"/>
                </a:ext>
              </a:extLst>
            </p:cNvPr>
            <p:cNvSpPr/>
            <p:nvPr/>
          </p:nvSpPr>
          <p:spPr>
            <a:xfrm>
              <a:off x="2131264"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矩形 430">
              <a:extLst>
                <a:ext uri="{FF2B5EF4-FFF2-40B4-BE49-F238E27FC236}">
                  <a16:creationId xmlns:a16="http://schemas.microsoft.com/office/drawing/2014/main" id="{6EF9F1DB-3349-4A4E-3240-191F71103148}"/>
                </a:ext>
              </a:extLst>
            </p:cNvPr>
            <p:cNvSpPr/>
            <p:nvPr/>
          </p:nvSpPr>
          <p:spPr>
            <a:xfrm>
              <a:off x="1875878"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矩形 431">
              <a:extLst>
                <a:ext uri="{FF2B5EF4-FFF2-40B4-BE49-F238E27FC236}">
                  <a16:creationId xmlns:a16="http://schemas.microsoft.com/office/drawing/2014/main" id="{E692A6A3-C550-D72E-A40D-83B4CD386336}"/>
                </a:ext>
              </a:extLst>
            </p:cNvPr>
            <p:cNvSpPr/>
            <p:nvPr/>
          </p:nvSpPr>
          <p:spPr>
            <a:xfrm>
              <a:off x="2642037"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矩形 432">
              <a:extLst>
                <a:ext uri="{FF2B5EF4-FFF2-40B4-BE49-F238E27FC236}">
                  <a16:creationId xmlns:a16="http://schemas.microsoft.com/office/drawing/2014/main" id="{C2149DD7-4927-3E6D-C91B-5CAE8F0B46C9}"/>
                </a:ext>
              </a:extLst>
            </p:cNvPr>
            <p:cNvSpPr/>
            <p:nvPr/>
          </p:nvSpPr>
          <p:spPr>
            <a:xfrm>
              <a:off x="2386650"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矩形 433">
              <a:extLst>
                <a:ext uri="{FF2B5EF4-FFF2-40B4-BE49-F238E27FC236}">
                  <a16:creationId xmlns:a16="http://schemas.microsoft.com/office/drawing/2014/main" id="{4A8312E1-7044-758D-15F0-3CE47A08334D}"/>
                </a:ext>
              </a:extLst>
            </p:cNvPr>
            <p:cNvSpPr/>
            <p:nvPr/>
          </p:nvSpPr>
          <p:spPr>
            <a:xfrm>
              <a:off x="110972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a:extLst>
                <a:ext uri="{FF2B5EF4-FFF2-40B4-BE49-F238E27FC236}">
                  <a16:creationId xmlns:a16="http://schemas.microsoft.com/office/drawing/2014/main" id="{B60A0BD0-F8BA-0293-DFCC-6B40D3B9B5FD}"/>
                </a:ext>
              </a:extLst>
            </p:cNvPr>
            <p:cNvSpPr/>
            <p:nvPr/>
          </p:nvSpPr>
          <p:spPr>
            <a:xfrm>
              <a:off x="85433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矩形 435">
              <a:extLst>
                <a:ext uri="{FF2B5EF4-FFF2-40B4-BE49-F238E27FC236}">
                  <a16:creationId xmlns:a16="http://schemas.microsoft.com/office/drawing/2014/main" id="{033D238C-FB26-30E7-B682-27AB9959A6BA}"/>
                </a:ext>
              </a:extLst>
            </p:cNvPr>
            <p:cNvSpPr/>
            <p:nvPr/>
          </p:nvSpPr>
          <p:spPr>
            <a:xfrm>
              <a:off x="1620492"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矩形 436">
              <a:extLst>
                <a:ext uri="{FF2B5EF4-FFF2-40B4-BE49-F238E27FC236}">
                  <a16:creationId xmlns:a16="http://schemas.microsoft.com/office/drawing/2014/main" id="{BD05AC14-4DFB-9AB3-340D-E7F870E383FC}"/>
                </a:ext>
              </a:extLst>
            </p:cNvPr>
            <p:cNvSpPr/>
            <p:nvPr/>
          </p:nvSpPr>
          <p:spPr>
            <a:xfrm>
              <a:off x="1365106"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矩形 437">
              <a:extLst>
                <a:ext uri="{FF2B5EF4-FFF2-40B4-BE49-F238E27FC236}">
                  <a16:creationId xmlns:a16="http://schemas.microsoft.com/office/drawing/2014/main" id="{DBB00E1B-5E32-2CA9-9A68-8AA7DBE7151B}"/>
                </a:ext>
              </a:extLst>
            </p:cNvPr>
            <p:cNvSpPr/>
            <p:nvPr/>
          </p:nvSpPr>
          <p:spPr>
            <a:xfrm>
              <a:off x="213126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矩形 438">
              <a:extLst>
                <a:ext uri="{FF2B5EF4-FFF2-40B4-BE49-F238E27FC236}">
                  <a16:creationId xmlns:a16="http://schemas.microsoft.com/office/drawing/2014/main" id="{8FC30733-24EC-6E49-BFBA-B41C592A387E}"/>
                </a:ext>
              </a:extLst>
            </p:cNvPr>
            <p:cNvSpPr/>
            <p:nvPr/>
          </p:nvSpPr>
          <p:spPr>
            <a:xfrm>
              <a:off x="1875878"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矩形 439">
              <a:extLst>
                <a:ext uri="{FF2B5EF4-FFF2-40B4-BE49-F238E27FC236}">
                  <a16:creationId xmlns:a16="http://schemas.microsoft.com/office/drawing/2014/main" id="{264FA424-7C5C-3EBB-A0C0-7D1FE15BB063}"/>
                </a:ext>
              </a:extLst>
            </p:cNvPr>
            <p:cNvSpPr/>
            <p:nvPr/>
          </p:nvSpPr>
          <p:spPr>
            <a:xfrm>
              <a:off x="2642037"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矩形 440">
              <a:extLst>
                <a:ext uri="{FF2B5EF4-FFF2-40B4-BE49-F238E27FC236}">
                  <a16:creationId xmlns:a16="http://schemas.microsoft.com/office/drawing/2014/main" id="{CA4B1E16-18C1-7A08-9064-450DF92B1170}"/>
                </a:ext>
              </a:extLst>
            </p:cNvPr>
            <p:cNvSpPr/>
            <p:nvPr/>
          </p:nvSpPr>
          <p:spPr>
            <a:xfrm>
              <a:off x="238665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矩形 441">
              <a:extLst>
                <a:ext uri="{FF2B5EF4-FFF2-40B4-BE49-F238E27FC236}">
                  <a16:creationId xmlns:a16="http://schemas.microsoft.com/office/drawing/2014/main" id="{714A6504-9818-1DD3-08F4-E54CD58954A9}"/>
                </a:ext>
              </a:extLst>
            </p:cNvPr>
            <p:cNvSpPr/>
            <p:nvPr/>
          </p:nvSpPr>
          <p:spPr>
            <a:xfrm>
              <a:off x="110972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矩形 442">
              <a:extLst>
                <a:ext uri="{FF2B5EF4-FFF2-40B4-BE49-F238E27FC236}">
                  <a16:creationId xmlns:a16="http://schemas.microsoft.com/office/drawing/2014/main" id="{4C59E52F-BF77-E0B9-3010-0FD80F33422A}"/>
                </a:ext>
              </a:extLst>
            </p:cNvPr>
            <p:cNvSpPr/>
            <p:nvPr/>
          </p:nvSpPr>
          <p:spPr>
            <a:xfrm>
              <a:off x="85433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矩形 443">
              <a:extLst>
                <a:ext uri="{FF2B5EF4-FFF2-40B4-BE49-F238E27FC236}">
                  <a16:creationId xmlns:a16="http://schemas.microsoft.com/office/drawing/2014/main" id="{8834AA4D-53BC-F2FD-6544-FEECEC76C87D}"/>
                </a:ext>
              </a:extLst>
            </p:cNvPr>
            <p:cNvSpPr/>
            <p:nvPr/>
          </p:nvSpPr>
          <p:spPr>
            <a:xfrm>
              <a:off x="1620492"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矩形 444">
              <a:extLst>
                <a:ext uri="{FF2B5EF4-FFF2-40B4-BE49-F238E27FC236}">
                  <a16:creationId xmlns:a16="http://schemas.microsoft.com/office/drawing/2014/main" id="{D83D6731-6EB1-F999-DD9D-9840417AAB18}"/>
                </a:ext>
              </a:extLst>
            </p:cNvPr>
            <p:cNvSpPr/>
            <p:nvPr/>
          </p:nvSpPr>
          <p:spPr>
            <a:xfrm>
              <a:off x="1365106"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矩形 445">
              <a:extLst>
                <a:ext uri="{FF2B5EF4-FFF2-40B4-BE49-F238E27FC236}">
                  <a16:creationId xmlns:a16="http://schemas.microsoft.com/office/drawing/2014/main" id="{F3AC012D-2CEF-83A8-9369-3FA4889AA6EF}"/>
                </a:ext>
              </a:extLst>
            </p:cNvPr>
            <p:cNvSpPr/>
            <p:nvPr/>
          </p:nvSpPr>
          <p:spPr>
            <a:xfrm>
              <a:off x="213126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矩形 446">
              <a:extLst>
                <a:ext uri="{FF2B5EF4-FFF2-40B4-BE49-F238E27FC236}">
                  <a16:creationId xmlns:a16="http://schemas.microsoft.com/office/drawing/2014/main" id="{C6E30B22-6427-C036-094E-22AE0A0EF4BA}"/>
                </a:ext>
              </a:extLst>
            </p:cNvPr>
            <p:cNvSpPr/>
            <p:nvPr/>
          </p:nvSpPr>
          <p:spPr>
            <a:xfrm>
              <a:off x="1875878"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矩形 447">
              <a:extLst>
                <a:ext uri="{FF2B5EF4-FFF2-40B4-BE49-F238E27FC236}">
                  <a16:creationId xmlns:a16="http://schemas.microsoft.com/office/drawing/2014/main" id="{7F1823FB-0DCA-8032-413C-687962654868}"/>
                </a:ext>
              </a:extLst>
            </p:cNvPr>
            <p:cNvSpPr/>
            <p:nvPr/>
          </p:nvSpPr>
          <p:spPr>
            <a:xfrm>
              <a:off x="2642037"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矩形 448">
              <a:extLst>
                <a:ext uri="{FF2B5EF4-FFF2-40B4-BE49-F238E27FC236}">
                  <a16:creationId xmlns:a16="http://schemas.microsoft.com/office/drawing/2014/main" id="{C6F9C42C-D0BE-BC01-D755-D5FA4BD0C31E}"/>
                </a:ext>
              </a:extLst>
            </p:cNvPr>
            <p:cNvSpPr/>
            <p:nvPr/>
          </p:nvSpPr>
          <p:spPr>
            <a:xfrm>
              <a:off x="238665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矩形 449">
              <a:extLst>
                <a:ext uri="{FF2B5EF4-FFF2-40B4-BE49-F238E27FC236}">
                  <a16:creationId xmlns:a16="http://schemas.microsoft.com/office/drawing/2014/main" id="{AE3A7DFD-5509-779E-7D31-36A9B03DC3C9}"/>
                </a:ext>
              </a:extLst>
            </p:cNvPr>
            <p:cNvSpPr/>
            <p:nvPr/>
          </p:nvSpPr>
          <p:spPr>
            <a:xfrm>
              <a:off x="110972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矩形 450">
              <a:extLst>
                <a:ext uri="{FF2B5EF4-FFF2-40B4-BE49-F238E27FC236}">
                  <a16:creationId xmlns:a16="http://schemas.microsoft.com/office/drawing/2014/main" id="{9D75C73B-2FB5-2F2C-7115-EA0D393FD168}"/>
                </a:ext>
              </a:extLst>
            </p:cNvPr>
            <p:cNvSpPr/>
            <p:nvPr/>
          </p:nvSpPr>
          <p:spPr>
            <a:xfrm>
              <a:off x="85433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矩形 451">
              <a:extLst>
                <a:ext uri="{FF2B5EF4-FFF2-40B4-BE49-F238E27FC236}">
                  <a16:creationId xmlns:a16="http://schemas.microsoft.com/office/drawing/2014/main" id="{B5094AF4-C291-1657-621C-70CDC38EFA37}"/>
                </a:ext>
              </a:extLst>
            </p:cNvPr>
            <p:cNvSpPr/>
            <p:nvPr/>
          </p:nvSpPr>
          <p:spPr>
            <a:xfrm>
              <a:off x="1620492"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矩形 452">
              <a:extLst>
                <a:ext uri="{FF2B5EF4-FFF2-40B4-BE49-F238E27FC236}">
                  <a16:creationId xmlns:a16="http://schemas.microsoft.com/office/drawing/2014/main" id="{376286B4-A7EA-325F-8F1D-8C842CEEDFF3}"/>
                </a:ext>
              </a:extLst>
            </p:cNvPr>
            <p:cNvSpPr/>
            <p:nvPr/>
          </p:nvSpPr>
          <p:spPr>
            <a:xfrm>
              <a:off x="1365106"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矩形 453">
              <a:extLst>
                <a:ext uri="{FF2B5EF4-FFF2-40B4-BE49-F238E27FC236}">
                  <a16:creationId xmlns:a16="http://schemas.microsoft.com/office/drawing/2014/main" id="{6E8F6A22-3DA8-89B1-5B6B-D086AE4DCB10}"/>
                </a:ext>
              </a:extLst>
            </p:cNvPr>
            <p:cNvSpPr/>
            <p:nvPr/>
          </p:nvSpPr>
          <p:spPr>
            <a:xfrm>
              <a:off x="213126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矩形 454">
              <a:extLst>
                <a:ext uri="{FF2B5EF4-FFF2-40B4-BE49-F238E27FC236}">
                  <a16:creationId xmlns:a16="http://schemas.microsoft.com/office/drawing/2014/main" id="{9DA511F2-BCF3-83F1-3769-45408444F55B}"/>
                </a:ext>
              </a:extLst>
            </p:cNvPr>
            <p:cNvSpPr/>
            <p:nvPr/>
          </p:nvSpPr>
          <p:spPr>
            <a:xfrm>
              <a:off x="1875878"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矩形 455">
              <a:extLst>
                <a:ext uri="{FF2B5EF4-FFF2-40B4-BE49-F238E27FC236}">
                  <a16:creationId xmlns:a16="http://schemas.microsoft.com/office/drawing/2014/main" id="{FEDE50AB-225C-006E-7E34-231CA2AD4E46}"/>
                </a:ext>
              </a:extLst>
            </p:cNvPr>
            <p:cNvSpPr/>
            <p:nvPr/>
          </p:nvSpPr>
          <p:spPr>
            <a:xfrm>
              <a:off x="2642037"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矩形 456">
              <a:extLst>
                <a:ext uri="{FF2B5EF4-FFF2-40B4-BE49-F238E27FC236}">
                  <a16:creationId xmlns:a16="http://schemas.microsoft.com/office/drawing/2014/main" id="{F4B85432-5129-EAE0-46CE-8A3B8B30C6A6}"/>
                </a:ext>
              </a:extLst>
            </p:cNvPr>
            <p:cNvSpPr/>
            <p:nvPr/>
          </p:nvSpPr>
          <p:spPr>
            <a:xfrm>
              <a:off x="238665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8" name="组合 457">
            <a:extLst>
              <a:ext uri="{FF2B5EF4-FFF2-40B4-BE49-F238E27FC236}">
                <a16:creationId xmlns:a16="http://schemas.microsoft.com/office/drawing/2014/main" id="{7DD468F6-97BA-DED6-81A0-9689868435B8}"/>
              </a:ext>
            </a:extLst>
          </p:cNvPr>
          <p:cNvGrpSpPr/>
          <p:nvPr/>
        </p:nvGrpSpPr>
        <p:grpSpPr>
          <a:xfrm>
            <a:off x="6536782" y="1916832"/>
            <a:ext cx="2435952" cy="2666213"/>
            <a:chOff x="854334" y="1124267"/>
            <a:chExt cx="3388670" cy="3708989"/>
          </a:xfrm>
        </p:grpSpPr>
        <p:sp>
          <p:nvSpPr>
            <p:cNvPr id="459" name="矩形 458">
              <a:extLst>
                <a:ext uri="{FF2B5EF4-FFF2-40B4-BE49-F238E27FC236}">
                  <a16:creationId xmlns:a16="http://schemas.microsoft.com/office/drawing/2014/main" id="{C298A58B-CB00-03F0-37C6-CFFBBFB22F06}"/>
                </a:ext>
              </a:extLst>
            </p:cNvPr>
            <p:cNvSpPr/>
            <p:nvPr/>
          </p:nvSpPr>
          <p:spPr>
            <a:xfrm>
              <a:off x="3516208" y="3722117"/>
              <a:ext cx="216024"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矩形 459">
              <a:extLst>
                <a:ext uri="{FF2B5EF4-FFF2-40B4-BE49-F238E27FC236}">
                  <a16:creationId xmlns:a16="http://schemas.microsoft.com/office/drawing/2014/main" id="{86013E50-8199-08B9-79DE-F88F8B526FC5}"/>
                </a:ext>
              </a:extLst>
            </p:cNvPr>
            <p:cNvSpPr/>
            <p:nvPr/>
          </p:nvSpPr>
          <p:spPr>
            <a:xfrm>
              <a:off x="3260822"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矩形 460">
              <a:extLst>
                <a:ext uri="{FF2B5EF4-FFF2-40B4-BE49-F238E27FC236}">
                  <a16:creationId xmlns:a16="http://schemas.microsoft.com/office/drawing/2014/main" id="{EC2A4645-E03F-2262-C61E-66C3ADAB2446}"/>
                </a:ext>
              </a:extLst>
            </p:cNvPr>
            <p:cNvSpPr/>
            <p:nvPr/>
          </p:nvSpPr>
          <p:spPr>
            <a:xfrm>
              <a:off x="4026980"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矩形 461">
              <a:extLst>
                <a:ext uri="{FF2B5EF4-FFF2-40B4-BE49-F238E27FC236}">
                  <a16:creationId xmlns:a16="http://schemas.microsoft.com/office/drawing/2014/main" id="{44555AA8-2B2D-BBA7-776C-A794FB00E661}"/>
                </a:ext>
              </a:extLst>
            </p:cNvPr>
            <p:cNvSpPr/>
            <p:nvPr/>
          </p:nvSpPr>
          <p:spPr>
            <a:xfrm>
              <a:off x="3771594"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矩形 462">
              <a:extLst>
                <a:ext uri="{FF2B5EF4-FFF2-40B4-BE49-F238E27FC236}">
                  <a16:creationId xmlns:a16="http://schemas.microsoft.com/office/drawing/2014/main" id="{E5D2A936-1CB6-CE83-280E-4D88767E0927}"/>
                </a:ext>
              </a:extLst>
            </p:cNvPr>
            <p:cNvSpPr/>
            <p:nvPr/>
          </p:nvSpPr>
          <p:spPr>
            <a:xfrm>
              <a:off x="3516208"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矩形 463">
              <a:extLst>
                <a:ext uri="{FF2B5EF4-FFF2-40B4-BE49-F238E27FC236}">
                  <a16:creationId xmlns:a16="http://schemas.microsoft.com/office/drawing/2014/main" id="{20D2B240-38A3-28D0-E6D3-DA314A437ECF}"/>
                </a:ext>
              </a:extLst>
            </p:cNvPr>
            <p:cNvSpPr/>
            <p:nvPr/>
          </p:nvSpPr>
          <p:spPr>
            <a:xfrm>
              <a:off x="3260822"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矩形 464">
              <a:extLst>
                <a:ext uri="{FF2B5EF4-FFF2-40B4-BE49-F238E27FC236}">
                  <a16:creationId xmlns:a16="http://schemas.microsoft.com/office/drawing/2014/main" id="{1E5F5C0B-D54A-0E0C-FF2A-36786DDD6DAA}"/>
                </a:ext>
              </a:extLst>
            </p:cNvPr>
            <p:cNvSpPr/>
            <p:nvPr/>
          </p:nvSpPr>
          <p:spPr>
            <a:xfrm>
              <a:off x="402698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矩形 465">
              <a:extLst>
                <a:ext uri="{FF2B5EF4-FFF2-40B4-BE49-F238E27FC236}">
                  <a16:creationId xmlns:a16="http://schemas.microsoft.com/office/drawing/2014/main" id="{7870CB2A-5F63-8436-CC39-61C9F39A2EE4}"/>
                </a:ext>
              </a:extLst>
            </p:cNvPr>
            <p:cNvSpPr/>
            <p:nvPr/>
          </p:nvSpPr>
          <p:spPr>
            <a:xfrm>
              <a:off x="377159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矩形 466">
              <a:extLst>
                <a:ext uri="{FF2B5EF4-FFF2-40B4-BE49-F238E27FC236}">
                  <a16:creationId xmlns:a16="http://schemas.microsoft.com/office/drawing/2014/main" id="{7C506DE9-FCC8-00AC-A293-D56EA2ADD9EA}"/>
                </a:ext>
              </a:extLst>
            </p:cNvPr>
            <p:cNvSpPr/>
            <p:nvPr/>
          </p:nvSpPr>
          <p:spPr>
            <a:xfrm>
              <a:off x="3516208"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矩形 467">
              <a:extLst>
                <a:ext uri="{FF2B5EF4-FFF2-40B4-BE49-F238E27FC236}">
                  <a16:creationId xmlns:a16="http://schemas.microsoft.com/office/drawing/2014/main" id="{A9AFC5F7-E7CE-1C51-CA0D-A7C93EAF65F0}"/>
                </a:ext>
              </a:extLst>
            </p:cNvPr>
            <p:cNvSpPr/>
            <p:nvPr/>
          </p:nvSpPr>
          <p:spPr>
            <a:xfrm>
              <a:off x="3260822"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矩形 468">
              <a:extLst>
                <a:ext uri="{FF2B5EF4-FFF2-40B4-BE49-F238E27FC236}">
                  <a16:creationId xmlns:a16="http://schemas.microsoft.com/office/drawing/2014/main" id="{8B20F7D2-9AC8-0066-BA7B-0CAA395D28CA}"/>
                </a:ext>
              </a:extLst>
            </p:cNvPr>
            <p:cNvSpPr/>
            <p:nvPr/>
          </p:nvSpPr>
          <p:spPr>
            <a:xfrm>
              <a:off x="402698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矩形 469">
              <a:extLst>
                <a:ext uri="{FF2B5EF4-FFF2-40B4-BE49-F238E27FC236}">
                  <a16:creationId xmlns:a16="http://schemas.microsoft.com/office/drawing/2014/main" id="{EC2F586F-05A3-5DBE-03A0-93DCCB052A37}"/>
                </a:ext>
              </a:extLst>
            </p:cNvPr>
            <p:cNvSpPr/>
            <p:nvPr/>
          </p:nvSpPr>
          <p:spPr>
            <a:xfrm>
              <a:off x="377159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矩形 470">
              <a:extLst>
                <a:ext uri="{FF2B5EF4-FFF2-40B4-BE49-F238E27FC236}">
                  <a16:creationId xmlns:a16="http://schemas.microsoft.com/office/drawing/2014/main" id="{2BF75ECB-BAB0-4742-24CC-6300DB14EA0A}"/>
                </a:ext>
              </a:extLst>
            </p:cNvPr>
            <p:cNvSpPr/>
            <p:nvPr/>
          </p:nvSpPr>
          <p:spPr>
            <a:xfrm>
              <a:off x="3516208"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矩形 471">
              <a:extLst>
                <a:ext uri="{FF2B5EF4-FFF2-40B4-BE49-F238E27FC236}">
                  <a16:creationId xmlns:a16="http://schemas.microsoft.com/office/drawing/2014/main" id="{FA8362CA-B2E4-A2C2-B629-42AE2DDA721E}"/>
                </a:ext>
              </a:extLst>
            </p:cNvPr>
            <p:cNvSpPr/>
            <p:nvPr/>
          </p:nvSpPr>
          <p:spPr>
            <a:xfrm>
              <a:off x="3260822"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矩形 472">
              <a:extLst>
                <a:ext uri="{FF2B5EF4-FFF2-40B4-BE49-F238E27FC236}">
                  <a16:creationId xmlns:a16="http://schemas.microsoft.com/office/drawing/2014/main" id="{E72E4225-4194-A229-70CB-6AAAA7884B5B}"/>
                </a:ext>
              </a:extLst>
            </p:cNvPr>
            <p:cNvSpPr/>
            <p:nvPr/>
          </p:nvSpPr>
          <p:spPr>
            <a:xfrm>
              <a:off x="402698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矩形 473">
              <a:extLst>
                <a:ext uri="{FF2B5EF4-FFF2-40B4-BE49-F238E27FC236}">
                  <a16:creationId xmlns:a16="http://schemas.microsoft.com/office/drawing/2014/main" id="{F031B4B5-EE36-9688-CAF1-ADBDA8293D80}"/>
                </a:ext>
              </a:extLst>
            </p:cNvPr>
            <p:cNvSpPr/>
            <p:nvPr/>
          </p:nvSpPr>
          <p:spPr>
            <a:xfrm>
              <a:off x="377159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矩形 474">
              <a:extLst>
                <a:ext uri="{FF2B5EF4-FFF2-40B4-BE49-F238E27FC236}">
                  <a16:creationId xmlns:a16="http://schemas.microsoft.com/office/drawing/2014/main" id="{5CFD1CDC-6F29-3272-E2E4-F3CCA402E631}"/>
                </a:ext>
              </a:extLst>
            </p:cNvPr>
            <p:cNvSpPr/>
            <p:nvPr/>
          </p:nvSpPr>
          <p:spPr>
            <a:xfrm>
              <a:off x="3516208" y="1124267"/>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矩形 475">
              <a:extLst>
                <a:ext uri="{FF2B5EF4-FFF2-40B4-BE49-F238E27FC236}">
                  <a16:creationId xmlns:a16="http://schemas.microsoft.com/office/drawing/2014/main" id="{28A09CED-7C1E-A372-3314-0E1F42F6ED94}"/>
                </a:ext>
              </a:extLst>
            </p:cNvPr>
            <p:cNvSpPr/>
            <p:nvPr/>
          </p:nvSpPr>
          <p:spPr>
            <a:xfrm>
              <a:off x="3260822"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矩形 476">
              <a:extLst>
                <a:ext uri="{FF2B5EF4-FFF2-40B4-BE49-F238E27FC236}">
                  <a16:creationId xmlns:a16="http://schemas.microsoft.com/office/drawing/2014/main" id="{45DB0CA1-9DB6-F09C-6C86-C639165630A4}"/>
                </a:ext>
              </a:extLst>
            </p:cNvPr>
            <p:cNvSpPr/>
            <p:nvPr/>
          </p:nvSpPr>
          <p:spPr>
            <a:xfrm>
              <a:off x="4026980"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矩形 477">
              <a:extLst>
                <a:ext uri="{FF2B5EF4-FFF2-40B4-BE49-F238E27FC236}">
                  <a16:creationId xmlns:a16="http://schemas.microsoft.com/office/drawing/2014/main" id="{B2918949-DDD5-C687-5658-93630F6DC6C5}"/>
                </a:ext>
              </a:extLst>
            </p:cNvPr>
            <p:cNvSpPr/>
            <p:nvPr/>
          </p:nvSpPr>
          <p:spPr>
            <a:xfrm>
              <a:off x="3771594"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矩形 478">
              <a:extLst>
                <a:ext uri="{FF2B5EF4-FFF2-40B4-BE49-F238E27FC236}">
                  <a16:creationId xmlns:a16="http://schemas.microsoft.com/office/drawing/2014/main" id="{E388785F-CFA3-B93F-7F36-909F597E072F}"/>
                </a:ext>
              </a:extLst>
            </p:cNvPr>
            <p:cNvSpPr/>
            <p:nvPr/>
          </p:nvSpPr>
          <p:spPr>
            <a:xfrm>
              <a:off x="3516208" y="1412299"/>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矩形 479">
              <a:extLst>
                <a:ext uri="{FF2B5EF4-FFF2-40B4-BE49-F238E27FC236}">
                  <a16:creationId xmlns:a16="http://schemas.microsoft.com/office/drawing/2014/main" id="{4B3D8DB6-EB2B-1901-2847-1DE56E52B96F}"/>
                </a:ext>
              </a:extLst>
            </p:cNvPr>
            <p:cNvSpPr/>
            <p:nvPr/>
          </p:nvSpPr>
          <p:spPr>
            <a:xfrm>
              <a:off x="3260822"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矩形 480">
              <a:extLst>
                <a:ext uri="{FF2B5EF4-FFF2-40B4-BE49-F238E27FC236}">
                  <a16:creationId xmlns:a16="http://schemas.microsoft.com/office/drawing/2014/main" id="{990B0069-69C9-4B84-56D2-CA8C6F1CA63E}"/>
                </a:ext>
              </a:extLst>
            </p:cNvPr>
            <p:cNvSpPr/>
            <p:nvPr/>
          </p:nvSpPr>
          <p:spPr>
            <a:xfrm>
              <a:off x="4026980"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矩形 481">
              <a:extLst>
                <a:ext uri="{FF2B5EF4-FFF2-40B4-BE49-F238E27FC236}">
                  <a16:creationId xmlns:a16="http://schemas.microsoft.com/office/drawing/2014/main" id="{FB934696-9A1F-8F51-4DE2-B5A17E0A4F25}"/>
                </a:ext>
              </a:extLst>
            </p:cNvPr>
            <p:cNvSpPr/>
            <p:nvPr/>
          </p:nvSpPr>
          <p:spPr>
            <a:xfrm>
              <a:off x="3771594"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矩形 482">
              <a:extLst>
                <a:ext uri="{FF2B5EF4-FFF2-40B4-BE49-F238E27FC236}">
                  <a16:creationId xmlns:a16="http://schemas.microsoft.com/office/drawing/2014/main" id="{296F2861-42EC-21AA-8653-48504771F3A7}"/>
                </a:ext>
              </a:extLst>
            </p:cNvPr>
            <p:cNvSpPr/>
            <p:nvPr/>
          </p:nvSpPr>
          <p:spPr>
            <a:xfrm>
              <a:off x="3516208" y="1717688"/>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矩形 483">
              <a:extLst>
                <a:ext uri="{FF2B5EF4-FFF2-40B4-BE49-F238E27FC236}">
                  <a16:creationId xmlns:a16="http://schemas.microsoft.com/office/drawing/2014/main" id="{4ECAF198-CBBF-0593-460C-B05BCCA24552}"/>
                </a:ext>
              </a:extLst>
            </p:cNvPr>
            <p:cNvSpPr/>
            <p:nvPr/>
          </p:nvSpPr>
          <p:spPr>
            <a:xfrm>
              <a:off x="3260822"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矩形 484">
              <a:extLst>
                <a:ext uri="{FF2B5EF4-FFF2-40B4-BE49-F238E27FC236}">
                  <a16:creationId xmlns:a16="http://schemas.microsoft.com/office/drawing/2014/main" id="{F4DDEB03-496D-6421-BE73-E53D8F0B193D}"/>
                </a:ext>
              </a:extLst>
            </p:cNvPr>
            <p:cNvSpPr/>
            <p:nvPr/>
          </p:nvSpPr>
          <p:spPr>
            <a:xfrm>
              <a:off x="4026980"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矩形 485">
              <a:extLst>
                <a:ext uri="{FF2B5EF4-FFF2-40B4-BE49-F238E27FC236}">
                  <a16:creationId xmlns:a16="http://schemas.microsoft.com/office/drawing/2014/main" id="{0BFE6FDC-E884-3972-1991-7221C3F19FE3}"/>
                </a:ext>
              </a:extLst>
            </p:cNvPr>
            <p:cNvSpPr/>
            <p:nvPr/>
          </p:nvSpPr>
          <p:spPr>
            <a:xfrm>
              <a:off x="3771594"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矩形 486">
              <a:extLst>
                <a:ext uri="{FF2B5EF4-FFF2-40B4-BE49-F238E27FC236}">
                  <a16:creationId xmlns:a16="http://schemas.microsoft.com/office/drawing/2014/main" id="{0816EC41-38BA-966E-B0C7-B4E56DB4C2AA}"/>
                </a:ext>
              </a:extLst>
            </p:cNvPr>
            <p:cNvSpPr/>
            <p:nvPr/>
          </p:nvSpPr>
          <p:spPr>
            <a:xfrm>
              <a:off x="3516208" y="2019382"/>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矩形 487">
              <a:extLst>
                <a:ext uri="{FF2B5EF4-FFF2-40B4-BE49-F238E27FC236}">
                  <a16:creationId xmlns:a16="http://schemas.microsoft.com/office/drawing/2014/main" id="{304D4873-00BF-188E-8AEA-7D8D28357067}"/>
                </a:ext>
              </a:extLst>
            </p:cNvPr>
            <p:cNvSpPr/>
            <p:nvPr/>
          </p:nvSpPr>
          <p:spPr>
            <a:xfrm>
              <a:off x="3260822"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矩形 488">
              <a:extLst>
                <a:ext uri="{FF2B5EF4-FFF2-40B4-BE49-F238E27FC236}">
                  <a16:creationId xmlns:a16="http://schemas.microsoft.com/office/drawing/2014/main" id="{F8BC7B17-006F-716D-D3CD-CCB3A7F75284}"/>
                </a:ext>
              </a:extLst>
            </p:cNvPr>
            <p:cNvSpPr/>
            <p:nvPr/>
          </p:nvSpPr>
          <p:spPr>
            <a:xfrm>
              <a:off x="4026980"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矩形 489">
              <a:extLst>
                <a:ext uri="{FF2B5EF4-FFF2-40B4-BE49-F238E27FC236}">
                  <a16:creationId xmlns:a16="http://schemas.microsoft.com/office/drawing/2014/main" id="{EC0F71D4-16F6-503A-4BEE-1050C3811E1C}"/>
                </a:ext>
              </a:extLst>
            </p:cNvPr>
            <p:cNvSpPr/>
            <p:nvPr/>
          </p:nvSpPr>
          <p:spPr>
            <a:xfrm>
              <a:off x="3771594"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矩形 490">
              <a:extLst>
                <a:ext uri="{FF2B5EF4-FFF2-40B4-BE49-F238E27FC236}">
                  <a16:creationId xmlns:a16="http://schemas.microsoft.com/office/drawing/2014/main" id="{882640D9-B881-0E91-719A-F51E09FB3B58}"/>
                </a:ext>
              </a:extLst>
            </p:cNvPr>
            <p:cNvSpPr/>
            <p:nvPr/>
          </p:nvSpPr>
          <p:spPr>
            <a:xfrm>
              <a:off x="3516208"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矩形 491">
              <a:extLst>
                <a:ext uri="{FF2B5EF4-FFF2-40B4-BE49-F238E27FC236}">
                  <a16:creationId xmlns:a16="http://schemas.microsoft.com/office/drawing/2014/main" id="{E4F1DF1C-A093-86F9-DFED-D945A2226496}"/>
                </a:ext>
              </a:extLst>
            </p:cNvPr>
            <p:cNvSpPr/>
            <p:nvPr/>
          </p:nvSpPr>
          <p:spPr>
            <a:xfrm>
              <a:off x="3260822"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矩形 492">
              <a:extLst>
                <a:ext uri="{FF2B5EF4-FFF2-40B4-BE49-F238E27FC236}">
                  <a16:creationId xmlns:a16="http://schemas.microsoft.com/office/drawing/2014/main" id="{ACFCE423-8677-0F06-14A6-4792AE86C65A}"/>
                </a:ext>
              </a:extLst>
            </p:cNvPr>
            <p:cNvSpPr/>
            <p:nvPr/>
          </p:nvSpPr>
          <p:spPr>
            <a:xfrm>
              <a:off x="4026980"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矩形 493">
              <a:extLst>
                <a:ext uri="{FF2B5EF4-FFF2-40B4-BE49-F238E27FC236}">
                  <a16:creationId xmlns:a16="http://schemas.microsoft.com/office/drawing/2014/main" id="{D13547B4-1500-CC68-9887-662AB7D88F0A}"/>
                </a:ext>
              </a:extLst>
            </p:cNvPr>
            <p:cNvSpPr/>
            <p:nvPr/>
          </p:nvSpPr>
          <p:spPr>
            <a:xfrm>
              <a:off x="3771594"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矩形 494">
              <a:extLst>
                <a:ext uri="{FF2B5EF4-FFF2-40B4-BE49-F238E27FC236}">
                  <a16:creationId xmlns:a16="http://schemas.microsoft.com/office/drawing/2014/main" id="{9367ADC1-7E7E-470A-F17D-56A81A63ECBC}"/>
                </a:ext>
              </a:extLst>
            </p:cNvPr>
            <p:cNvSpPr/>
            <p:nvPr/>
          </p:nvSpPr>
          <p:spPr>
            <a:xfrm>
              <a:off x="3516208"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矩形 495">
              <a:extLst>
                <a:ext uri="{FF2B5EF4-FFF2-40B4-BE49-F238E27FC236}">
                  <a16:creationId xmlns:a16="http://schemas.microsoft.com/office/drawing/2014/main" id="{496019BE-1456-112B-B415-FC6D606ED72D}"/>
                </a:ext>
              </a:extLst>
            </p:cNvPr>
            <p:cNvSpPr/>
            <p:nvPr/>
          </p:nvSpPr>
          <p:spPr>
            <a:xfrm>
              <a:off x="3260822"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矩形 496">
              <a:extLst>
                <a:ext uri="{FF2B5EF4-FFF2-40B4-BE49-F238E27FC236}">
                  <a16:creationId xmlns:a16="http://schemas.microsoft.com/office/drawing/2014/main" id="{0451F623-C5DC-54B6-266F-0D29851941B2}"/>
                </a:ext>
              </a:extLst>
            </p:cNvPr>
            <p:cNvSpPr/>
            <p:nvPr/>
          </p:nvSpPr>
          <p:spPr>
            <a:xfrm>
              <a:off x="4026980"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矩形 497">
              <a:extLst>
                <a:ext uri="{FF2B5EF4-FFF2-40B4-BE49-F238E27FC236}">
                  <a16:creationId xmlns:a16="http://schemas.microsoft.com/office/drawing/2014/main" id="{A8C39BBA-602A-F395-332B-FB786BF7C79E}"/>
                </a:ext>
              </a:extLst>
            </p:cNvPr>
            <p:cNvSpPr/>
            <p:nvPr/>
          </p:nvSpPr>
          <p:spPr>
            <a:xfrm>
              <a:off x="3771594"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矩形 498">
              <a:extLst>
                <a:ext uri="{FF2B5EF4-FFF2-40B4-BE49-F238E27FC236}">
                  <a16:creationId xmlns:a16="http://schemas.microsoft.com/office/drawing/2014/main" id="{535C2C2E-AEE6-FF8C-35D6-33F042077075}"/>
                </a:ext>
              </a:extLst>
            </p:cNvPr>
            <p:cNvSpPr/>
            <p:nvPr/>
          </p:nvSpPr>
          <p:spPr>
            <a:xfrm>
              <a:off x="3516208"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矩形 499">
              <a:extLst>
                <a:ext uri="{FF2B5EF4-FFF2-40B4-BE49-F238E27FC236}">
                  <a16:creationId xmlns:a16="http://schemas.microsoft.com/office/drawing/2014/main" id="{A74A30F5-B3E0-87BA-2170-2B7435D02885}"/>
                </a:ext>
              </a:extLst>
            </p:cNvPr>
            <p:cNvSpPr/>
            <p:nvPr/>
          </p:nvSpPr>
          <p:spPr>
            <a:xfrm>
              <a:off x="3260822"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矩形 500">
              <a:extLst>
                <a:ext uri="{FF2B5EF4-FFF2-40B4-BE49-F238E27FC236}">
                  <a16:creationId xmlns:a16="http://schemas.microsoft.com/office/drawing/2014/main" id="{34091588-D270-0B56-D86B-AA58DAC6A625}"/>
                </a:ext>
              </a:extLst>
            </p:cNvPr>
            <p:cNvSpPr/>
            <p:nvPr/>
          </p:nvSpPr>
          <p:spPr>
            <a:xfrm>
              <a:off x="4026980"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矩形 501">
              <a:extLst>
                <a:ext uri="{FF2B5EF4-FFF2-40B4-BE49-F238E27FC236}">
                  <a16:creationId xmlns:a16="http://schemas.microsoft.com/office/drawing/2014/main" id="{EBF3F412-453B-20D1-494C-AE7587BF25B2}"/>
                </a:ext>
              </a:extLst>
            </p:cNvPr>
            <p:cNvSpPr/>
            <p:nvPr/>
          </p:nvSpPr>
          <p:spPr>
            <a:xfrm>
              <a:off x="3771594"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矩形 502">
              <a:extLst>
                <a:ext uri="{FF2B5EF4-FFF2-40B4-BE49-F238E27FC236}">
                  <a16:creationId xmlns:a16="http://schemas.microsoft.com/office/drawing/2014/main" id="{C3EF95EB-710E-F5EB-E5DA-CDA9B32E7B33}"/>
                </a:ext>
              </a:extLst>
            </p:cNvPr>
            <p:cNvSpPr/>
            <p:nvPr/>
          </p:nvSpPr>
          <p:spPr>
            <a:xfrm>
              <a:off x="3516208"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矩形 503">
              <a:extLst>
                <a:ext uri="{FF2B5EF4-FFF2-40B4-BE49-F238E27FC236}">
                  <a16:creationId xmlns:a16="http://schemas.microsoft.com/office/drawing/2014/main" id="{2B118D4A-A2C7-49D0-8D21-B4F9466B2270}"/>
                </a:ext>
              </a:extLst>
            </p:cNvPr>
            <p:cNvSpPr/>
            <p:nvPr/>
          </p:nvSpPr>
          <p:spPr>
            <a:xfrm>
              <a:off x="3260822"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矩形 504">
              <a:extLst>
                <a:ext uri="{FF2B5EF4-FFF2-40B4-BE49-F238E27FC236}">
                  <a16:creationId xmlns:a16="http://schemas.microsoft.com/office/drawing/2014/main" id="{EAB3E93E-187B-9F44-570A-8B32BF9699DD}"/>
                </a:ext>
              </a:extLst>
            </p:cNvPr>
            <p:cNvSpPr/>
            <p:nvPr/>
          </p:nvSpPr>
          <p:spPr>
            <a:xfrm>
              <a:off x="4026980"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矩形 505">
              <a:extLst>
                <a:ext uri="{FF2B5EF4-FFF2-40B4-BE49-F238E27FC236}">
                  <a16:creationId xmlns:a16="http://schemas.microsoft.com/office/drawing/2014/main" id="{22D29EE7-B5B8-7072-5165-5657A7A5C592}"/>
                </a:ext>
              </a:extLst>
            </p:cNvPr>
            <p:cNvSpPr/>
            <p:nvPr/>
          </p:nvSpPr>
          <p:spPr>
            <a:xfrm>
              <a:off x="3771594"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矩形 506">
              <a:extLst>
                <a:ext uri="{FF2B5EF4-FFF2-40B4-BE49-F238E27FC236}">
                  <a16:creationId xmlns:a16="http://schemas.microsoft.com/office/drawing/2014/main" id="{3146AF7E-1334-211B-C977-8F7599EA2B07}"/>
                </a:ext>
              </a:extLst>
            </p:cNvPr>
            <p:cNvSpPr/>
            <p:nvPr/>
          </p:nvSpPr>
          <p:spPr>
            <a:xfrm>
              <a:off x="1109720"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矩形 507">
              <a:extLst>
                <a:ext uri="{FF2B5EF4-FFF2-40B4-BE49-F238E27FC236}">
                  <a16:creationId xmlns:a16="http://schemas.microsoft.com/office/drawing/2014/main" id="{27AA722D-505D-A7D6-40FA-9B14C9DCE649}"/>
                </a:ext>
              </a:extLst>
            </p:cNvPr>
            <p:cNvSpPr/>
            <p:nvPr/>
          </p:nvSpPr>
          <p:spPr>
            <a:xfrm>
              <a:off x="854334"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矩形 508">
              <a:extLst>
                <a:ext uri="{FF2B5EF4-FFF2-40B4-BE49-F238E27FC236}">
                  <a16:creationId xmlns:a16="http://schemas.microsoft.com/office/drawing/2014/main" id="{B9529CFE-7945-D089-8531-C83309560278}"/>
                </a:ext>
              </a:extLst>
            </p:cNvPr>
            <p:cNvSpPr/>
            <p:nvPr/>
          </p:nvSpPr>
          <p:spPr>
            <a:xfrm>
              <a:off x="1620492"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矩形 509">
              <a:extLst>
                <a:ext uri="{FF2B5EF4-FFF2-40B4-BE49-F238E27FC236}">
                  <a16:creationId xmlns:a16="http://schemas.microsoft.com/office/drawing/2014/main" id="{37BBD7F6-6BE0-F61C-F031-90CFD1F22656}"/>
                </a:ext>
              </a:extLst>
            </p:cNvPr>
            <p:cNvSpPr/>
            <p:nvPr/>
          </p:nvSpPr>
          <p:spPr>
            <a:xfrm>
              <a:off x="1365106"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矩形 510">
              <a:extLst>
                <a:ext uri="{FF2B5EF4-FFF2-40B4-BE49-F238E27FC236}">
                  <a16:creationId xmlns:a16="http://schemas.microsoft.com/office/drawing/2014/main" id="{F32EC6A8-EEF3-57CA-A2C6-EA35FD1B5D65}"/>
                </a:ext>
              </a:extLst>
            </p:cNvPr>
            <p:cNvSpPr/>
            <p:nvPr/>
          </p:nvSpPr>
          <p:spPr>
            <a:xfrm>
              <a:off x="2131264"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矩形 511">
              <a:extLst>
                <a:ext uri="{FF2B5EF4-FFF2-40B4-BE49-F238E27FC236}">
                  <a16:creationId xmlns:a16="http://schemas.microsoft.com/office/drawing/2014/main" id="{C56B8917-2D69-1612-7723-09A23A9C9EE0}"/>
                </a:ext>
              </a:extLst>
            </p:cNvPr>
            <p:cNvSpPr/>
            <p:nvPr/>
          </p:nvSpPr>
          <p:spPr>
            <a:xfrm>
              <a:off x="1875878"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矩形 512">
              <a:extLst>
                <a:ext uri="{FF2B5EF4-FFF2-40B4-BE49-F238E27FC236}">
                  <a16:creationId xmlns:a16="http://schemas.microsoft.com/office/drawing/2014/main" id="{22E4FA84-1A0F-5E87-C926-739377556741}"/>
                </a:ext>
              </a:extLst>
            </p:cNvPr>
            <p:cNvSpPr/>
            <p:nvPr/>
          </p:nvSpPr>
          <p:spPr>
            <a:xfrm>
              <a:off x="2642037"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矩形 513">
              <a:extLst>
                <a:ext uri="{FF2B5EF4-FFF2-40B4-BE49-F238E27FC236}">
                  <a16:creationId xmlns:a16="http://schemas.microsoft.com/office/drawing/2014/main" id="{15A54F94-01AF-24AF-347C-285EB229DF50}"/>
                </a:ext>
              </a:extLst>
            </p:cNvPr>
            <p:cNvSpPr/>
            <p:nvPr/>
          </p:nvSpPr>
          <p:spPr>
            <a:xfrm>
              <a:off x="2386650"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矩形 514">
              <a:extLst>
                <a:ext uri="{FF2B5EF4-FFF2-40B4-BE49-F238E27FC236}">
                  <a16:creationId xmlns:a16="http://schemas.microsoft.com/office/drawing/2014/main" id="{CDF8D7C9-39D6-09F3-B6C1-3C3D0E1D69E4}"/>
                </a:ext>
              </a:extLst>
            </p:cNvPr>
            <p:cNvSpPr/>
            <p:nvPr/>
          </p:nvSpPr>
          <p:spPr>
            <a:xfrm>
              <a:off x="110972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矩形 515">
              <a:extLst>
                <a:ext uri="{FF2B5EF4-FFF2-40B4-BE49-F238E27FC236}">
                  <a16:creationId xmlns:a16="http://schemas.microsoft.com/office/drawing/2014/main" id="{6517CEA8-6633-93EA-6E46-B17AE944F862}"/>
                </a:ext>
              </a:extLst>
            </p:cNvPr>
            <p:cNvSpPr/>
            <p:nvPr/>
          </p:nvSpPr>
          <p:spPr>
            <a:xfrm>
              <a:off x="85433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矩形 516">
              <a:extLst>
                <a:ext uri="{FF2B5EF4-FFF2-40B4-BE49-F238E27FC236}">
                  <a16:creationId xmlns:a16="http://schemas.microsoft.com/office/drawing/2014/main" id="{9CBB33AF-45B3-A6BD-4D48-2B2CFC378988}"/>
                </a:ext>
              </a:extLst>
            </p:cNvPr>
            <p:cNvSpPr/>
            <p:nvPr/>
          </p:nvSpPr>
          <p:spPr>
            <a:xfrm>
              <a:off x="1620492"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矩形 517">
              <a:extLst>
                <a:ext uri="{FF2B5EF4-FFF2-40B4-BE49-F238E27FC236}">
                  <a16:creationId xmlns:a16="http://schemas.microsoft.com/office/drawing/2014/main" id="{5E3513A3-2514-707F-835D-C95DBE13C336}"/>
                </a:ext>
              </a:extLst>
            </p:cNvPr>
            <p:cNvSpPr/>
            <p:nvPr/>
          </p:nvSpPr>
          <p:spPr>
            <a:xfrm>
              <a:off x="1365106"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矩形 518">
              <a:extLst>
                <a:ext uri="{FF2B5EF4-FFF2-40B4-BE49-F238E27FC236}">
                  <a16:creationId xmlns:a16="http://schemas.microsoft.com/office/drawing/2014/main" id="{FABC02B2-2478-59CC-090A-2E2AC7E22540}"/>
                </a:ext>
              </a:extLst>
            </p:cNvPr>
            <p:cNvSpPr/>
            <p:nvPr/>
          </p:nvSpPr>
          <p:spPr>
            <a:xfrm>
              <a:off x="213126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矩形 519">
              <a:extLst>
                <a:ext uri="{FF2B5EF4-FFF2-40B4-BE49-F238E27FC236}">
                  <a16:creationId xmlns:a16="http://schemas.microsoft.com/office/drawing/2014/main" id="{F3867D8C-D7BF-0EC2-AA1A-5992D595A3AA}"/>
                </a:ext>
              </a:extLst>
            </p:cNvPr>
            <p:cNvSpPr/>
            <p:nvPr/>
          </p:nvSpPr>
          <p:spPr>
            <a:xfrm>
              <a:off x="1875878"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矩形 520">
              <a:extLst>
                <a:ext uri="{FF2B5EF4-FFF2-40B4-BE49-F238E27FC236}">
                  <a16:creationId xmlns:a16="http://schemas.microsoft.com/office/drawing/2014/main" id="{40D3911D-FBAE-C1ED-D090-54DF64964BCA}"/>
                </a:ext>
              </a:extLst>
            </p:cNvPr>
            <p:cNvSpPr/>
            <p:nvPr/>
          </p:nvSpPr>
          <p:spPr>
            <a:xfrm>
              <a:off x="2642037"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矩形 521">
              <a:extLst>
                <a:ext uri="{FF2B5EF4-FFF2-40B4-BE49-F238E27FC236}">
                  <a16:creationId xmlns:a16="http://schemas.microsoft.com/office/drawing/2014/main" id="{E29C3057-C443-C654-D8EE-503369F020F5}"/>
                </a:ext>
              </a:extLst>
            </p:cNvPr>
            <p:cNvSpPr/>
            <p:nvPr/>
          </p:nvSpPr>
          <p:spPr>
            <a:xfrm>
              <a:off x="238665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矩形 522">
              <a:extLst>
                <a:ext uri="{FF2B5EF4-FFF2-40B4-BE49-F238E27FC236}">
                  <a16:creationId xmlns:a16="http://schemas.microsoft.com/office/drawing/2014/main" id="{8462A4F8-2434-97EC-59D7-D80FF5F9E6B9}"/>
                </a:ext>
              </a:extLst>
            </p:cNvPr>
            <p:cNvSpPr/>
            <p:nvPr/>
          </p:nvSpPr>
          <p:spPr>
            <a:xfrm>
              <a:off x="110972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矩形 523">
              <a:extLst>
                <a:ext uri="{FF2B5EF4-FFF2-40B4-BE49-F238E27FC236}">
                  <a16:creationId xmlns:a16="http://schemas.microsoft.com/office/drawing/2014/main" id="{0FF338EC-73F0-9D3A-5E51-1B30A60B0069}"/>
                </a:ext>
              </a:extLst>
            </p:cNvPr>
            <p:cNvSpPr/>
            <p:nvPr/>
          </p:nvSpPr>
          <p:spPr>
            <a:xfrm>
              <a:off x="85433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矩形 524">
              <a:extLst>
                <a:ext uri="{FF2B5EF4-FFF2-40B4-BE49-F238E27FC236}">
                  <a16:creationId xmlns:a16="http://schemas.microsoft.com/office/drawing/2014/main" id="{55273F54-7619-D705-B1AE-8D548939616F}"/>
                </a:ext>
              </a:extLst>
            </p:cNvPr>
            <p:cNvSpPr/>
            <p:nvPr/>
          </p:nvSpPr>
          <p:spPr>
            <a:xfrm>
              <a:off x="1620492"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矩形 525">
              <a:extLst>
                <a:ext uri="{FF2B5EF4-FFF2-40B4-BE49-F238E27FC236}">
                  <a16:creationId xmlns:a16="http://schemas.microsoft.com/office/drawing/2014/main" id="{E39B7F52-B8FE-12B3-7359-AD40848BAE4B}"/>
                </a:ext>
              </a:extLst>
            </p:cNvPr>
            <p:cNvSpPr/>
            <p:nvPr/>
          </p:nvSpPr>
          <p:spPr>
            <a:xfrm>
              <a:off x="1365106"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矩形 526">
              <a:extLst>
                <a:ext uri="{FF2B5EF4-FFF2-40B4-BE49-F238E27FC236}">
                  <a16:creationId xmlns:a16="http://schemas.microsoft.com/office/drawing/2014/main" id="{4B0EAB89-8ED7-F3B6-F51B-D483D41CC31E}"/>
                </a:ext>
              </a:extLst>
            </p:cNvPr>
            <p:cNvSpPr/>
            <p:nvPr/>
          </p:nvSpPr>
          <p:spPr>
            <a:xfrm>
              <a:off x="213126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矩形 527">
              <a:extLst>
                <a:ext uri="{FF2B5EF4-FFF2-40B4-BE49-F238E27FC236}">
                  <a16:creationId xmlns:a16="http://schemas.microsoft.com/office/drawing/2014/main" id="{83E57BA4-D48D-0A35-F2A5-C0C99E3F84EB}"/>
                </a:ext>
              </a:extLst>
            </p:cNvPr>
            <p:cNvSpPr/>
            <p:nvPr/>
          </p:nvSpPr>
          <p:spPr>
            <a:xfrm>
              <a:off x="1875878"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矩形 528">
              <a:extLst>
                <a:ext uri="{FF2B5EF4-FFF2-40B4-BE49-F238E27FC236}">
                  <a16:creationId xmlns:a16="http://schemas.microsoft.com/office/drawing/2014/main" id="{1B185B0B-749F-4744-CDEE-D032889A7BB7}"/>
                </a:ext>
              </a:extLst>
            </p:cNvPr>
            <p:cNvSpPr/>
            <p:nvPr/>
          </p:nvSpPr>
          <p:spPr>
            <a:xfrm>
              <a:off x="2642037"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矩形 529">
              <a:extLst>
                <a:ext uri="{FF2B5EF4-FFF2-40B4-BE49-F238E27FC236}">
                  <a16:creationId xmlns:a16="http://schemas.microsoft.com/office/drawing/2014/main" id="{7A8E6DA0-D2B0-1DB2-B7D1-90AFA91862C6}"/>
                </a:ext>
              </a:extLst>
            </p:cNvPr>
            <p:cNvSpPr/>
            <p:nvPr/>
          </p:nvSpPr>
          <p:spPr>
            <a:xfrm>
              <a:off x="238665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矩形 530">
              <a:extLst>
                <a:ext uri="{FF2B5EF4-FFF2-40B4-BE49-F238E27FC236}">
                  <a16:creationId xmlns:a16="http://schemas.microsoft.com/office/drawing/2014/main" id="{8678AD01-42CA-F85E-75D1-B1E192DC7E11}"/>
                </a:ext>
              </a:extLst>
            </p:cNvPr>
            <p:cNvSpPr/>
            <p:nvPr/>
          </p:nvSpPr>
          <p:spPr>
            <a:xfrm>
              <a:off x="110972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矩形 531">
              <a:extLst>
                <a:ext uri="{FF2B5EF4-FFF2-40B4-BE49-F238E27FC236}">
                  <a16:creationId xmlns:a16="http://schemas.microsoft.com/office/drawing/2014/main" id="{2792CA28-F520-5CBF-598B-1E99A2D075A3}"/>
                </a:ext>
              </a:extLst>
            </p:cNvPr>
            <p:cNvSpPr/>
            <p:nvPr/>
          </p:nvSpPr>
          <p:spPr>
            <a:xfrm>
              <a:off x="85433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矩形 532">
              <a:extLst>
                <a:ext uri="{FF2B5EF4-FFF2-40B4-BE49-F238E27FC236}">
                  <a16:creationId xmlns:a16="http://schemas.microsoft.com/office/drawing/2014/main" id="{E50A92E1-97D6-C8E1-750E-A472085016D6}"/>
                </a:ext>
              </a:extLst>
            </p:cNvPr>
            <p:cNvSpPr/>
            <p:nvPr/>
          </p:nvSpPr>
          <p:spPr>
            <a:xfrm>
              <a:off x="1620492"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矩形 533">
              <a:extLst>
                <a:ext uri="{FF2B5EF4-FFF2-40B4-BE49-F238E27FC236}">
                  <a16:creationId xmlns:a16="http://schemas.microsoft.com/office/drawing/2014/main" id="{72796252-32DA-655C-68E5-E2A080A75D72}"/>
                </a:ext>
              </a:extLst>
            </p:cNvPr>
            <p:cNvSpPr/>
            <p:nvPr/>
          </p:nvSpPr>
          <p:spPr>
            <a:xfrm>
              <a:off x="1365106"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矩形 534">
              <a:extLst>
                <a:ext uri="{FF2B5EF4-FFF2-40B4-BE49-F238E27FC236}">
                  <a16:creationId xmlns:a16="http://schemas.microsoft.com/office/drawing/2014/main" id="{DC88AC37-4E89-ED94-6C8F-486FF224650B}"/>
                </a:ext>
              </a:extLst>
            </p:cNvPr>
            <p:cNvSpPr/>
            <p:nvPr/>
          </p:nvSpPr>
          <p:spPr>
            <a:xfrm>
              <a:off x="213126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矩形 535">
              <a:extLst>
                <a:ext uri="{FF2B5EF4-FFF2-40B4-BE49-F238E27FC236}">
                  <a16:creationId xmlns:a16="http://schemas.microsoft.com/office/drawing/2014/main" id="{F5192458-BBC8-C55E-771C-4DD0B2A8BE98}"/>
                </a:ext>
              </a:extLst>
            </p:cNvPr>
            <p:cNvSpPr/>
            <p:nvPr/>
          </p:nvSpPr>
          <p:spPr>
            <a:xfrm>
              <a:off x="1875878"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矩形 536">
              <a:extLst>
                <a:ext uri="{FF2B5EF4-FFF2-40B4-BE49-F238E27FC236}">
                  <a16:creationId xmlns:a16="http://schemas.microsoft.com/office/drawing/2014/main" id="{3D129B97-D354-FFBA-1A09-E5A23D44CCC4}"/>
                </a:ext>
              </a:extLst>
            </p:cNvPr>
            <p:cNvSpPr/>
            <p:nvPr/>
          </p:nvSpPr>
          <p:spPr>
            <a:xfrm>
              <a:off x="2642037"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矩形 537">
              <a:extLst>
                <a:ext uri="{FF2B5EF4-FFF2-40B4-BE49-F238E27FC236}">
                  <a16:creationId xmlns:a16="http://schemas.microsoft.com/office/drawing/2014/main" id="{D154C884-9790-15D2-FE94-360AECA905B4}"/>
                </a:ext>
              </a:extLst>
            </p:cNvPr>
            <p:cNvSpPr/>
            <p:nvPr/>
          </p:nvSpPr>
          <p:spPr>
            <a:xfrm>
              <a:off x="238665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9" name="组合 538">
            <a:extLst>
              <a:ext uri="{FF2B5EF4-FFF2-40B4-BE49-F238E27FC236}">
                <a16:creationId xmlns:a16="http://schemas.microsoft.com/office/drawing/2014/main" id="{727DF0B4-F0AC-7A3A-E90B-0FCCE99C9E64}"/>
              </a:ext>
            </a:extLst>
          </p:cNvPr>
          <p:cNvGrpSpPr/>
          <p:nvPr/>
        </p:nvGrpSpPr>
        <p:grpSpPr>
          <a:xfrm>
            <a:off x="9492696" y="1916832"/>
            <a:ext cx="2435952" cy="2666213"/>
            <a:chOff x="854334" y="1124267"/>
            <a:chExt cx="3388670" cy="3708989"/>
          </a:xfrm>
        </p:grpSpPr>
        <p:sp>
          <p:nvSpPr>
            <p:cNvPr id="540" name="矩形 539">
              <a:extLst>
                <a:ext uri="{FF2B5EF4-FFF2-40B4-BE49-F238E27FC236}">
                  <a16:creationId xmlns:a16="http://schemas.microsoft.com/office/drawing/2014/main" id="{86135898-D684-9CFA-3D7C-D06CB806E1B8}"/>
                </a:ext>
              </a:extLst>
            </p:cNvPr>
            <p:cNvSpPr/>
            <p:nvPr/>
          </p:nvSpPr>
          <p:spPr>
            <a:xfrm>
              <a:off x="3516208" y="3722117"/>
              <a:ext cx="216024"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矩形 540">
              <a:extLst>
                <a:ext uri="{FF2B5EF4-FFF2-40B4-BE49-F238E27FC236}">
                  <a16:creationId xmlns:a16="http://schemas.microsoft.com/office/drawing/2014/main" id="{71058743-85FB-DB2F-9A49-13742D7685F8}"/>
                </a:ext>
              </a:extLst>
            </p:cNvPr>
            <p:cNvSpPr/>
            <p:nvPr/>
          </p:nvSpPr>
          <p:spPr>
            <a:xfrm>
              <a:off x="3260822"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矩形 541">
              <a:extLst>
                <a:ext uri="{FF2B5EF4-FFF2-40B4-BE49-F238E27FC236}">
                  <a16:creationId xmlns:a16="http://schemas.microsoft.com/office/drawing/2014/main" id="{F47BC4F1-5B03-1662-C27F-46EEC8D3A37A}"/>
                </a:ext>
              </a:extLst>
            </p:cNvPr>
            <p:cNvSpPr/>
            <p:nvPr/>
          </p:nvSpPr>
          <p:spPr>
            <a:xfrm>
              <a:off x="4026980"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矩形 542">
              <a:extLst>
                <a:ext uri="{FF2B5EF4-FFF2-40B4-BE49-F238E27FC236}">
                  <a16:creationId xmlns:a16="http://schemas.microsoft.com/office/drawing/2014/main" id="{5590349E-E05C-0448-6EC4-AE002F396811}"/>
                </a:ext>
              </a:extLst>
            </p:cNvPr>
            <p:cNvSpPr/>
            <p:nvPr/>
          </p:nvSpPr>
          <p:spPr>
            <a:xfrm>
              <a:off x="3771594"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矩形 543">
              <a:extLst>
                <a:ext uri="{FF2B5EF4-FFF2-40B4-BE49-F238E27FC236}">
                  <a16:creationId xmlns:a16="http://schemas.microsoft.com/office/drawing/2014/main" id="{8DC1323F-9569-6057-F55A-F7C57B43F2BA}"/>
                </a:ext>
              </a:extLst>
            </p:cNvPr>
            <p:cNvSpPr/>
            <p:nvPr/>
          </p:nvSpPr>
          <p:spPr>
            <a:xfrm>
              <a:off x="3516208"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矩形 544">
              <a:extLst>
                <a:ext uri="{FF2B5EF4-FFF2-40B4-BE49-F238E27FC236}">
                  <a16:creationId xmlns:a16="http://schemas.microsoft.com/office/drawing/2014/main" id="{143C5646-3FA5-6CA8-CB67-5278E2CB6125}"/>
                </a:ext>
              </a:extLst>
            </p:cNvPr>
            <p:cNvSpPr/>
            <p:nvPr/>
          </p:nvSpPr>
          <p:spPr>
            <a:xfrm>
              <a:off x="3260822"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矩形 545">
              <a:extLst>
                <a:ext uri="{FF2B5EF4-FFF2-40B4-BE49-F238E27FC236}">
                  <a16:creationId xmlns:a16="http://schemas.microsoft.com/office/drawing/2014/main" id="{6EF72ED2-654F-34E7-44C9-C90BB11E37A7}"/>
                </a:ext>
              </a:extLst>
            </p:cNvPr>
            <p:cNvSpPr/>
            <p:nvPr/>
          </p:nvSpPr>
          <p:spPr>
            <a:xfrm>
              <a:off x="402698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矩形 546">
              <a:extLst>
                <a:ext uri="{FF2B5EF4-FFF2-40B4-BE49-F238E27FC236}">
                  <a16:creationId xmlns:a16="http://schemas.microsoft.com/office/drawing/2014/main" id="{BDB7787E-7957-C596-10C9-516FF8D93977}"/>
                </a:ext>
              </a:extLst>
            </p:cNvPr>
            <p:cNvSpPr/>
            <p:nvPr/>
          </p:nvSpPr>
          <p:spPr>
            <a:xfrm>
              <a:off x="377159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矩形 547">
              <a:extLst>
                <a:ext uri="{FF2B5EF4-FFF2-40B4-BE49-F238E27FC236}">
                  <a16:creationId xmlns:a16="http://schemas.microsoft.com/office/drawing/2014/main" id="{2123D1CD-EE71-B81D-3BC4-BC9CC9B55CD1}"/>
                </a:ext>
              </a:extLst>
            </p:cNvPr>
            <p:cNvSpPr/>
            <p:nvPr/>
          </p:nvSpPr>
          <p:spPr>
            <a:xfrm>
              <a:off x="3516208"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矩形 548">
              <a:extLst>
                <a:ext uri="{FF2B5EF4-FFF2-40B4-BE49-F238E27FC236}">
                  <a16:creationId xmlns:a16="http://schemas.microsoft.com/office/drawing/2014/main" id="{A23AE58E-AA4F-DAD1-003E-42222D1035F4}"/>
                </a:ext>
              </a:extLst>
            </p:cNvPr>
            <p:cNvSpPr/>
            <p:nvPr/>
          </p:nvSpPr>
          <p:spPr>
            <a:xfrm>
              <a:off x="3260822"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矩形 549">
              <a:extLst>
                <a:ext uri="{FF2B5EF4-FFF2-40B4-BE49-F238E27FC236}">
                  <a16:creationId xmlns:a16="http://schemas.microsoft.com/office/drawing/2014/main" id="{ACA7D79B-A2AF-FEE8-1B92-A4B3115CEABE}"/>
                </a:ext>
              </a:extLst>
            </p:cNvPr>
            <p:cNvSpPr/>
            <p:nvPr/>
          </p:nvSpPr>
          <p:spPr>
            <a:xfrm>
              <a:off x="402698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矩形 550">
              <a:extLst>
                <a:ext uri="{FF2B5EF4-FFF2-40B4-BE49-F238E27FC236}">
                  <a16:creationId xmlns:a16="http://schemas.microsoft.com/office/drawing/2014/main" id="{106205E9-4A1D-94AF-705A-BC35FA465995}"/>
                </a:ext>
              </a:extLst>
            </p:cNvPr>
            <p:cNvSpPr/>
            <p:nvPr/>
          </p:nvSpPr>
          <p:spPr>
            <a:xfrm>
              <a:off x="377159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矩形 551">
              <a:extLst>
                <a:ext uri="{FF2B5EF4-FFF2-40B4-BE49-F238E27FC236}">
                  <a16:creationId xmlns:a16="http://schemas.microsoft.com/office/drawing/2014/main" id="{7816C44B-5980-574B-6DAC-38CA8AB7DDC0}"/>
                </a:ext>
              </a:extLst>
            </p:cNvPr>
            <p:cNvSpPr/>
            <p:nvPr/>
          </p:nvSpPr>
          <p:spPr>
            <a:xfrm>
              <a:off x="3516208"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矩形 552">
              <a:extLst>
                <a:ext uri="{FF2B5EF4-FFF2-40B4-BE49-F238E27FC236}">
                  <a16:creationId xmlns:a16="http://schemas.microsoft.com/office/drawing/2014/main" id="{174C44C0-164F-0671-8F0B-E4E1AB461581}"/>
                </a:ext>
              </a:extLst>
            </p:cNvPr>
            <p:cNvSpPr/>
            <p:nvPr/>
          </p:nvSpPr>
          <p:spPr>
            <a:xfrm>
              <a:off x="3260822"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矩形 553">
              <a:extLst>
                <a:ext uri="{FF2B5EF4-FFF2-40B4-BE49-F238E27FC236}">
                  <a16:creationId xmlns:a16="http://schemas.microsoft.com/office/drawing/2014/main" id="{1EF77667-94B1-8DD1-084D-5394EF162D2F}"/>
                </a:ext>
              </a:extLst>
            </p:cNvPr>
            <p:cNvSpPr/>
            <p:nvPr/>
          </p:nvSpPr>
          <p:spPr>
            <a:xfrm>
              <a:off x="402698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矩形 554">
              <a:extLst>
                <a:ext uri="{FF2B5EF4-FFF2-40B4-BE49-F238E27FC236}">
                  <a16:creationId xmlns:a16="http://schemas.microsoft.com/office/drawing/2014/main" id="{5427FB55-46B6-161E-28DD-BE9D7832DB92}"/>
                </a:ext>
              </a:extLst>
            </p:cNvPr>
            <p:cNvSpPr/>
            <p:nvPr/>
          </p:nvSpPr>
          <p:spPr>
            <a:xfrm>
              <a:off x="377159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矩形 555">
              <a:extLst>
                <a:ext uri="{FF2B5EF4-FFF2-40B4-BE49-F238E27FC236}">
                  <a16:creationId xmlns:a16="http://schemas.microsoft.com/office/drawing/2014/main" id="{DC54FB54-0CDD-B4BD-D260-0F97E38C4E5D}"/>
                </a:ext>
              </a:extLst>
            </p:cNvPr>
            <p:cNvSpPr/>
            <p:nvPr/>
          </p:nvSpPr>
          <p:spPr>
            <a:xfrm>
              <a:off x="3516208"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矩形 556">
              <a:extLst>
                <a:ext uri="{FF2B5EF4-FFF2-40B4-BE49-F238E27FC236}">
                  <a16:creationId xmlns:a16="http://schemas.microsoft.com/office/drawing/2014/main" id="{E9A8E021-4609-030A-3055-0713CAE04712}"/>
                </a:ext>
              </a:extLst>
            </p:cNvPr>
            <p:cNvSpPr/>
            <p:nvPr/>
          </p:nvSpPr>
          <p:spPr>
            <a:xfrm>
              <a:off x="3260822"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矩形 557">
              <a:extLst>
                <a:ext uri="{FF2B5EF4-FFF2-40B4-BE49-F238E27FC236}">
                  <a16:creationId xmlns:a16="http://schemas.microsoft.com/office/drawing/2014/main" id="{E8CB666D-0C86-3C2E-B15B-F45AA900B3BD}"/>
                </a:ext>
              </a:extLst>
            </p:cNvPr>
            <p:cNvSpPr/>
            <p:nvPr/>
          </p:nvSpPr>
          <p:spPr>
            <a:xfrm>
              <a:off x="4026980"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矩形 558">
              <a:extLst>
                <a:ext uri="{FF2B5EF4-FFF2-40B4-BE49-F238E27FC236}">
                  <a16:creationId xmlns:a16="http://schemas.microsoft.com/office/drawing/2014/main" id="{4AD69A39-A179-BA6E-6750-31C1B5027AB6}"/>
                </a:ext>
              </a:extLst>
            </p:cNvPr>
            <p:cNvSpPr/>
            <p:nvPr/>
          </p:nvSpPr>
          <p:spPr>
            <a:xfrm>
              <a:off x="3771594" y="112426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矩形 559">
              <a:extLst>
                <a:ext uri="{FF2B5EF4-FFF2-40B4-BE49-F238E27FC236}">
                  <a16:creationId xmlns:a16="http://schemas.microsoft.com/office/drawing/2014/main" id="{D59A5B0C-5ECF-ED7D-3429-01AEE012D776}"/>
                </a:ext>
              </a:extLst>
            </p:cNvPr>
            <p:cNvSpPr/>
            <p:nvPr/>
          </p:nvSpPr>
          <p:spPr>
            <a:xfrm>
              <a:off x="3516208"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矩形 560">
              <a:extLst>
                <a:ext uri="{FF2B5EF4-FFF2-40B4-BE49-F238E27FC236}">
                  <a16:creationId xmlns:a16="http://schemas.microsoft.com/office/drawing/2014/main" id="{448CFB3B-2BE1-41A5-C638-B60D5D43E180}"/>
                </a:ext>
              </a:extLst>
            </p:cNvPr>
            <p:cNvSpPr/>
            <p:nvPr/>
          </p:nvSpPr>
          <p:spPr>
            <a:xfrm>
              <a:off x="3260822"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矩形 561">
              <a:extLst>
                <a:ext uri="{FF2B5EF4-FFF2-40B4-BE49-F238E27FC236}">
                  <a16:creationId xmlns:a16="http://schemas.microsoft.com/office/drawing/2014/main" id="{2D78BEE5-13FA-EAFF-E22E-D6738F6B7549}"/>
                </a:ext>
              </a:extLst>
            </p:cNvPr>
            <p:cNvSpPr/>
            <p:nvPr/>
          </p:nvSpPr>
          <p:spPr>
            <a:xfrm>
              <a:off x="4026980"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矩形 562">
              <a:extLst>
                <a:ext uri="{FF2B5EF4-FFF2-40B4-BE49-F238E27FC236}">
                  <a16:creationId xmlns:a16="http://schemas.microsoft.com/office/drawing/2014/main" id="{E69B2DBC-EF20-A26D-2067-5582C0E07C94}"/>
                </a:ext>
              </a:extLst>
            </p:cNvPr>
            <p:cNvSpPr/>
            <p:nvPr/>
          </p:nvSpPr>
          <p:spPr>
            <a:xfrm>
              <a:off x="3771594" y="14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矩形 563">
              <a:extLst>
                <a:ext uri="{FF2B5EF4-FFF2-40B4-BE49-F238E27FC236}">
                  <a16:creationId xmlns:a16="http://schemas.microsoft.com/office/drawing/2014/main" id="{1629EA51-8FEA-6C7D-7FE2-34574A884F68}"/>
                </a:ext>
              </a:extLst>
            </p:cNvPr>
            <p:cNvSpPr/>
            <p:nvPr/>
          </p:nvSpPr>
          <p:spPr>
            <a:xfrm>
              <a:off x="3516208"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矩形 564">
              <a:extLst>
                <a:ext uri="{FF2B5EF4-FFF2-40B4-BE49-F238E27FC236}">
                  <a16:creationId xmlns:a16="http://schemas.microsoft.com/office/drawing/2014/main" id="{4C7F19C3-095E-18BA-33C9-1495318B6951}"/>
                </a:ext>
              </a:extLst>
            </p:cNvPr>
            <p:cNvSpPr/>
            <p:nvPr/>
          </p:nvSpPr>
          <p:spPr>
            <a:xfrm>
              <a:off x="3260822"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矩形 565">
              <a:extLst>
                <a:ext uri="{FF2B5EF4-FFF2-40B4-BE49-F238E27FC236}">
                  <a16:creationId xmlns:a16="http://schemas.microsoft.com/office/drawing/2014/main" id="{8157276F-513E-6AFD-2828-E4241C50B105}"/>
                </a:ext>
              </a:extLst>
            </p:cNvPr>
            <p:cNvSpPr/>
            <p:nvPr/>
          </p:nvSpPr>
          <p:spPr>
            <a:xfrm>
              <a:off x="4026980"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矩形 566">
              <a:extLst>
                <a:ext uri="{FF2B5EF4-FFF2-40B4-BE49-F238E27FC236}">
                  <a16:creationId xmlns:a16="http://schemas.microsoft.com/office/drawing/2014/main" id="{68553B20-C823-BBDA-DF09-C692A350595F}"/>
                </a:ext>
              </a:extLst>
            </p:cNvPr>
            <p:cNvSpPr/>
            <p:nvPr/>
          </p:nvSpPr>
          <p:spPr>
            <a:xfrm>
              <a:off x="3771594" y="171768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矩形 567">
              <a:extLst>
                <a:ext uri="{FF2B5EF4-FFF2-40B4-BE49-F238E27FC236}">
                  <a16:creationId xmlns:a16="http://schemas.microsoft.com/office/drawing/2014/main" id="{CE92A095-B1C5-E5AE-D3F3-3627EAF85E9B}"/>
                </a:ext>
              </a:extLst>
            </p:cNvPr>
            <p:cNvSpPr/>
            <p:nvPr/>
          </p:nvSpPr>
          <p:spPr>
            <a:xfrm>
              <a:off x="3516208"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矩形 568">
              <a:extLst>
                <a:ext uri="{FF2B5EF4-FFF2-40B4-BE49-F238E27FC236}">
                  <a16:creationId xmlns:a16="http://schemas.microsoft.com/office/drawing/2014/main" id="{072575C5-B0B9-2D4F-9DF0-8C69FBC8AF8F}"/>
                </a:ext>
              </a:extLst>
            </p:cNvPr>
            <p:cNvSpPr/>
            <p:nvPr/>
          </p:nvSpPr>
          <p:spPr>
            <a:xfrm>
              <a:off x="3260822"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矩形 569">
              <a:extLst>
                <a:ext uri="{FF2B5EF4-FFF2-40B4-BE49-F238E27FC236}">
                  <a16:creationId xmlns:a16="http://schemas.microsoft.com/office/drawing/2014/main" id="{AF6FFD75-7DF9-A134-102F-7FF3AFB3624A}"/>
                </a:ext>
              </a:extLst>
            </p:cNvPr>
            <p:cNvSpPr/>
            <p:nvPr/>
          </p:nvSpPr>
          <p:spPr>
            <a:xfrm>
              <a:off x="4026980"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矩形 570">
              <a:extLst>
                <a:ext uri="{FF2B5EF4-FFF2-40B4-BE49-F238E27FC236}">
                  <a16:creationId xmlns:a16="http://schemas.microsoft.com/office/drawing/2014/main" id="{C3E95D6A-0F52-70F5-FAB7-B503FE1A6B43}"/>
                </a:ext>
              </a:extLst>
            </p:cNvPr>
            <p:cNvSpPr/>
            <p:nvPr/>
          </p:nvSpPr>
          <p:spPr>
            <a:xfrm>
              <a:off x="3771594" y="201938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矩形 571">
              <a:extLst>
                <a:ext uri="{FF2B5EF4-FFF2-40B4-BE49-F238E27FC236}">
                  <a16:creationId xmlns:a16="http://schemas.microsoft.com/office/drawing/2014/main" id="{A47CFDCC-5CEC-B61F-7B9C-02B7F46C6DB5}"/>
                </a:ext>
              </a:extLst>
            </p:cNvPr>
            <p:cNvSpPr/>
            <p:nvPr/>
          </p:nvSpPr>
          <p:spPr>
            <a:xfrm>
              <a:off x="3516208" y="2312299"/>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矩形 572">
              <a:extLst>
                <a:ext uri="{FF2B5EF4-FFF2-40B4-BE49-F238E27FC236}">
                  <a16:creationId xmlns:a16="http://schemas.microsoft.com/office/drawing/2014/main" id="{A403CA8D-EEC8-9211-2BEE-6E6B08C8D6E0}"/>
                </a:ext>
              </a:extLst>
            </p:cNvPr>
            <p:cNvSpPr/>
            <p:nvPr/>
          </p:nvSpPr>
          <p:spPr>
            <a:xfrm>
              <a:off x="3260822"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矩形 573">
              <a:extLst>
                <a:ext uri="{FF2B5EF4-FFF2-40B4-BE49-F238E27FC236}">
                  <a16:creationId xmlns:a16="http://schemas.microsoft.com/office/drawing/2014/main" id="{B0277A98-7B1D-8250-713B-BB475888AC84}"/>
                </a:ext>
              </a:extLst>
            </p:cNvPr>
            <p:cNvSpPr/>
            <p:nvPr/>
          </p:nvSpPr>
          <p:spPr>
            <a:xfrm>
              <a:off x="4026980"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矩形 574">
              <a:extLst>
                <a:ext uri="{FF2B5EF4-FFF2-40B4-BE49-F238E27FC236}">
                  <a16:creationId xmlns:a16="http://schemas.microsoft.com/office/drawing/2014/main" id="{BE1B1186-F655-E12E-B2D1-8E3DF45F0769}"/>
                </a:ext>
              </a:extLst>
            </p:cNvPr>
            <p:cNvSpPr/>
            <p:nvPr/>
          </p:nvSpPr>
          <p:spPr>
            <a:xfrm>
              <a:off x="3771594" y="231229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矩形 575">
              <a:extLst>
                <a:ext uri="{FF2B5EF4-FFF2-40B4-BE49-F238E27FC236}">
                  <a16:creationId xmlns:a16="http://schemas.microsoft.com/office/drawing/2014/main" id="{60A7D52A-7415-4BE3-B635-7D4E4BABA487}"/>
                </a:ext>
              </a:extLst>
            </p:cNvPr>
            <p:cNvSpPr/>
            <p:nvPr/>
          </p:nvSpPr>
          <p:spPr>
            <a:xfrm>
              <a:off x="3516208" y="2600331"/>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矩形 576">
              <a:extLst>
                <a:ext uri="{FF2B5EF4-FFF2-40B4-BE49-F238E27FC236}">
                  <a16:creationId xmlns:a16="http://schemas.microsoft.com/office/drawing/2014/main" id="{243A8C74-A3C5-2AD9-E95A-DD87204A225A}"/>
                </a:ext>
              </a:extLst>
            </p:cNvPr>
            <p:cNvSpPr/>
            <p:nvPr/>
          </p:nvSpPr>
          <p:spPr>
            <a:xfrm>
              <a:off x="3260822"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矩形 577">
              <a:extLst>
                <a:ext uri="{FF2B5EF4-FFF2-40B4-BE49-F238E27FC236}">
                  <a16:creationId xmlns:a16="http://schemas.microsoft.com/office/drawing/2014/main" id="{80F86B53-4426-B257-E576-C285914D479D}"/>
                </a:ext>
              </a:extLst>
            </p:cNvPr>
            <p:cNvSpPr/>
            <p:nvPr/>
          </p:nvSpPr>
          <p:spPr>
            <a:xfrm>
              <a:off x="4026980"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矩形 578">
              <a:extLst>
                <a:ext uri="{FF2B5EF4-FFF2-40B4-BE49-F238E27FC236}">
                  <a16:creationId xmlns:a16="http://schemas.microsoft.com/office/drawing/2014/main" id="{8869C7E8-AA7D-1447-C264-F4B1542BCB1F}"/>
                </a:ext>
              </a:extLst>
            </p:cNvPr>
            <p:cNvSpPr/>
            <p:nvPr/>
          </p:nvSpPr>
          <p:spPr>
            <a:xfrm>
              <a:off x="3771594" y="2600331"/>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矩形 579">
              <a:extLst>
                <a:ext uri="{FF2B5EF4-FFF2-40B4-BE49-F238E27FC236}">
                  <a16:creationId xmlns:a16="http://schemas.microsoft.com/office/drawing/2014/main" id="{D9D5C769-7074-F606-903F-93F7B02796E8}"/>
                </a:ext>
              </a:extLst>
            </p:cNvPr>
            <p:cNvSpPr/>
            <p:nvPr/>
          </p:nvSpPr>
          <p:spPr>
            <a:xfrm>
              <a:off x="3516208" y="2905720"/>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矩形 580">
              <a:extLst>
                <a:ext uri="{FF2B5EF4-FFF2-40B4-BE49-F238E27FC236}">
                  <a16:creationId xmlns:a16="http://schemas.microsoft.com/office/drawing/2014/main" id="{6C699FC0-04C5-1980-0991-CD227EB9D007}"/>
                </a:ext>
              </a:extLst>
            </p:cNvPr>
            <p:cNvSpPr/>
            <p:nvPr/>
          </p:nvSpPr>
          <p:spPr>
            <a:xfrm>
              <a:off x="3260822"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矩形 581">
              <a:extLst>
                <a:ext uri="{FF2B5EF4-FFF2-40B4-BE49-F238E27FC236}">
                  <a16:creationId xmlns:a16="http://schemas.microsoft.com/office/drawing/2014/main" id="{7A7384EE-899D-7554-A416-7F40E6A499EB}"/>
                </a:ext>
              </a:extLst>
            </p:cNvPr>
            <p:cNvSpPr/>
            <p:nvPr/>
          </p:nvSpPr>
          <p:spPr>
            <a:xfrm>
              <a:off x="4026980"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矩形 582">
              <a:extLst>
                <a:ext uri="{FF2B5EF4-FFF2-40B4-BE49-F238E27FC236}">
                  <a16:creationId xmlns:a16="http://schemas.microsoft.com/office/drawing/2014/main" id="{A85CC209-065F-C19E-07C3-A2C6A3710E2F}"/>
                </a:ext>
              </a:extLst>
            </p:cNvPr>
            <p:cNvSpPr/>
            <p:nvPr/>
          </p:nvSpPr>
          <p:spPr>
            <a:xfrm>
              <a:off x="3771594" y="2905720"/>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矩形 583">
              <a:extLst>
                <a:ext uri="{FF2B5EF4-FFF2-40B4-BE49-F238E27FC236}">
                  <a16:creationId xmlns:a16="http://schemas.microsoft.com/office/drawing/2014/main" id="{4EA25CFD-FB93-EAD7-7778-AB3CF72C91CD}"/>
                </a:ext>
              </a:extLst>
            </p:cNvPr>
            <p:cNvSpPr/>
            <p:nvPr/>
          </p:nvSpPr>
          <p:spPr>
            <a:xfrm>
              <a:off x="3516208" y="3207414"/>
              <a:ext cx="216024" cy="216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矩形 584">
              <a:extLst>
                <a:ext uri="{FF2B5EF4-FFF2-40B4-BE49-F238E27FC236}">
                  <a16:creationId xmlns:a16="http://schemas.microsoft.com/office/drawing/2014/main" id="{D6C8D36D-C367-0D08-2924-E6E6A2154A62}"/>
                </a:ext>
              </a:extLst>
            </p:cNvPr>
            <p:cNvSpPr/>
            <p:nvPr/>
          </p:nvSpPr>
          <p:spPr>
            <a:xfrm>
              <a:off x="3260822"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矩形 585">
              <a:extLst>
                <a:ext uri="{FF2B5EF4-FFF2-40B4-BE49-F238E27FC236}">
                  <a16:creationId xmlns:a16="http://schemas.microsoft.com/office/drawing/2014/main" id="{AAB9CBBD-FAE2-7EA5-759B-69939A10E5B7}"/>
                </a:ext>
              </a:extLst>
            </p:cNvPr>
            <p:cNvSpPr/>
            <p:nvPr/>
          </p:nvSpPr>
          <p:spPr>
            <a:xfrm>
              <a:off x="4026980"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矩形 586">
              <a:extLst>
                <a:ext uri="{FF2B5EF4-FFF2-40B4-BE49-F238E27FC236}">
                  <a16:creationId xmlns:a16="http://schemas.microsoft.com/office/drawing/2014/main" id="{B8A6A846-8825-F427-1B98-570571257F2C}"/>
                </a:ext>
              </a:extLst>
            </p:cNvPr>
            <p:cNvSpPr/>
            <p:nvPr/>
          </p:nvSpPr>
          <p:spPr>
            <a:xfrm>
              <a:off x="3771594" y="3207414"/>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矩形 587">
              <a:extLst>
                <a:ext uri="{FF2B5EF4-FFF2-40B4-BE49-F238E27FC236}">
                  <a16:creationId xmlns:a16="http://schemas.microsoft.com/office/drawing/2014/main" id="{106C5133-B127-AD91-9457-95A6FF451F32}"/>
                </a:ext>
              </a:extLst>
            </p:cNvPr>
            <p:cNvSpPr/>
            <p:nvPr/>
          </p:nvSpPr>
          <p:spPr>
            <a:xfrm>
              <a:off x="1109720"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矩形 588">
              <a:extLst>
                <a:ext uri="{FF2B5EF4-FFF2-40B4-BE49-F238E27FC236}">
                  <a16:creationId xmlns:a16="http://schemas.microsoft.com/office/drawing/2014/main" id="{84343010-D9BC-13F0-88AB-C31362048D30}"/>
                </a:ext>
              </a:extLst>
            </p:cNvPr>
            <p:cNvSpPr/>
            <p:nvPr/>
          </p:nvSpPr>
          <p:spPr>
            <a:xfrm>
              <a:off x="854334"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矩形 589">
              <a:extLst>
                <a:ext uri="{FF2B5EF4-FFF2-40B4-BE49-F238E27FC236}">
                  <a16:creationId xmlns:a16="http://schemas.microsoft.com/office/drawing/2014/main" id="{DC7CD3EE-BEBB-A821-7674-FD48E94172E4}"/>
                </a:ext>
              </a:extLst>
            </p:cNvPr>
            <p:cNvSpPr/>
            <p:nvPr/>
          </p:nvSpPr>
          <p:spPr>
            <a:xfrm>
              <a:off x="1620492"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矩形 590">
              <a:extLst>
                <a:ext uri="{FF2B5EF4-FFF2-40B4-BE49-F238E27FC236}">
                  <a16:creationId xmlns:a16="http://schemas.microsoft.com/office/drawing/2014/main" id="{6A01C146-5EC5-6799-13A4-21E6C132DD59}"/>
                </a:ext>
              </a:extLst>
            </p:cNvPr>
            <p:cNvSpPr/>
            <p:nvPr/>
          </p:nvSpPr>
          <p:spPr>
            <a:xfrm>
              <a:off x="1365106" y="3722117"/>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矩形 591">
              <a:extLst>
                <a:ext uri="{FF2B5EF4-FFF2-40B4-BE49-F238E27FC236}">
                  <a16:creationId xmlns:a16="http://schemas.microsoft.com/office/drawing/2014/main" id="{4B06C127-3F7C-4E8F-2AC7-4E98F197E879}"/>
                </a:ext>
              </a:extLst>
            </p:cNvPr>
            <p:cNvSpPr/>
            <p:nvPr/>
          </p:nvSpPr>
          <p:spPr>
            <a:xfrm>
              <a:off x="2131264"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矩形 592">
              <a:extLst>
                <a:ext uri="{FF2B5EF4-FFF2-40B4-BE49-F238E27FC236}">
                  <a16:creationId xmlns:a16="http://schemas.microsoft.com/office/drawing/2014/main" id="{12AE38C6-4F92-44C4-A13F-90853F784994}"/>
                </a:ext>
              </a:extLst>
            </p:cNvPr>
            <p:cNvSpPr/>
            <p:nvPr/>
          </p:nvSpPr>
          <p:spPr>
            <a:xfrm>
              <a:off x="1875878"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矩形 593">
              <a:extLst>
                <a:ext uri="{FF2B5EF4-FFF2-40B4-BE49-F238E27FC236}">
                  <a16:creationId xmlns:a16="http://schemas.microsoft.com/office/drawing/2014/main" id="{537862A5-C448-B205-09AE-28C4488E368E}"/>
                </a:ext>
              </a:extLst>
            </p:cNvPr>
            <p:cNvSpPr/>
            <p:nvPr/>
          </p:nvSpPr>
          <p:spPr>
            <a:xfrm>
              <a:off x="2642037"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矩形 594">
              <a:extLst>
                <a:ext uri="{FF2B5EF4-FFF2-40B4-BE49-F238E27FC236}">
                  <a16:creationId xmlns:a16="http://schemas.microsoft.com/office/drawing/2014/main" id="{CA350ED1-2FA2-4ECC-02A8-06CFEC7785EF}"/>
                </a:ext>
              </a:extLst>
            </p:cNvPr>
            <p:cNvSpPr/>
            <p:nvPr/>
          </p:nvSpPr>
          <p:spPr>
            <a:xfrm>
              <a:off x="2386650" y="3722117"/>
              <a:ext cx="216024" cy="2160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矩形 595">
              <a:extLst>
                <a:ext uri="{FF2B5EF4-FFF2-40B4-BE49-F238E27FC236}">
                  <a16:creationId xmlns:a16="http://schemas.microsoft.com/office/drawing/2014/main" id="{D134AC12-8A0B-BF7D-5059-B8CD3221AC82}"/>
                </a:ext>
              </a:extLst>
            </p:cNvPr>
            <p:cNvSpPr/>
            <p:nvPr/>
          </p:nvSpPr>
          <p:spPr>
            <a:xfrm>
              <a:off x="110972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矩形 596">
              <a:extLst>
                <a:ext uri="{FF2B5EF4-FFF2-40B4-BE49-F238E27FC236}">
                  <a16:creationId xmlns:a16="http://schemas.microsoft.com/office/drawing/2014/main" id="{96FEC693-A950-004B-54F6-29028D901D93}"/>
                </a:ext>
              </a:extLst>
            </p:cNvPr>
            <p:cNvSpPr/>
            <p:nvPr/>
          </p:nvSpPr>
          <p:spPr>
            <a:xfrm>
              <a:off x="85433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矩形 597">
              <a:extLst>
                <a:ext uri="{FF2B5EF4-FFF2-40B4-BE49-F238E27FC236}">
                  <a16:creationId xmlns:a16="http://schemas.microsoft.com/office/drawing/2014/main" id="{D3AB7282-024E-4697-7C25-5EF9A9707BDB}"/>
                </a:ext>
              </a:extLst>
            </p:cNvPr>
            <p:cNvSpPr/>
            <p:nvPr/>
          </p:nvSpPr>
          <p:spPr>
            <a:xfrm>
              <a:off x="1620492"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矩形 598">
              <a:extLst>
                <a:ext uri="{FF2B5EF4-FFF2-40B4-BE49-F238E27FC236}">
                  <a16:creationId xmlns:a16="http://schemas.microsoft.com/office/drawing/2014/main" id="{14D6E46A-7D7D-D913-CA25-8C5B12F67CE8}"/>
                </a:ext>
              </a:extLst>
            </p:cNvPr>
            <p:cNvSpPr/>
            <p:nvPr/>
          </p:nvSpPr>
          <p:spPr>
            <a:xfrm>
              <a:off x="1365106"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矩形 599">
              <a:extLst>
                <a:ext uri="{FF2B5EF4-FFF2-40B4-BE49-F238E27FC236}">
                  <a16:creationId xmlns:a16="http://schemas.microsoft.com/office/drawing/2014/main" id="{D4414623-5E02-9FCF-335E-20A9757AB3D9}"/>
                </a:ext>
              </a:extLst>
            </p:cNvPr>
            <p:cNvSpPr/>
            <p:nvPr/>
          </p:nvSpPr>
          <p:spPr>
            <a:xfrm>
              <a:off x="2131264"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矩形 600">
              <a:extLst>
                <a:ext uri="{FF2B5EF4-FFF2-40B4-BE49-F238E27FC236}">
                  <a16:creationId xmlns:a16="http://schemas.microsoft.com/office/drawing/2014/main" id="{AE238504-AA86-2DC1-12DC-F4027011FE28}"/>
                </a:ext>
              </a:extLst>
            </p:cNvPr>
            <p:cNvSpPr/>
            <p:nvPr/>
          </p:nvSpPr>
          <p:spPr>
            <a:xfrm>
              <a:off x="1875878"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矩形 601">
              <a:extLst>
                <a:ext uri="{FF2B5EF4-FFF2-40B4-BE49-F238E27FC236}">
                  <a16:creationId xmlns:a16="http://schemas.microsoft.com/office/drawing/2014/main" id="{E1EEC505-A87B-C7A5-DD8B-C9459E291589}"/>
                </a:ext>
              </a:extLst>
            </p:cNvPr>
            <p:cNvSpPr/>
            <p:nvPr/>
          </p:nvSpPr>
          <p:spPr>
            <a:xfrm>
              <a:off x="2642037"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矩形 602">
              <a:extLst>
                <a:ext uri="{FF2B5EF4-FFF2-40B4-BE49-F238E27FC236}">
                  <a16:creationId xmlns:a16="http://schemas.microsoft.com/office/drawing/2014/main" id="{57C16B19-85F4-0FB9-662D-F1B2E14CCF3D}"/>
                </a:ext>
              </a:extLst>
            </p:cNvPr>
            <p:cNvSpPr/>
            <p:nvPr/>
          </p:nvSpPr>
          <p:spPr>
            <a:xfrm>
              <a:off x="2386650" y="4010149"/>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矩形 603">
              <a:extLst>
                <a:ext uri="{FF2B5EF4-FFF2-40B4-BE49-F238E27FC236}">
                  <a16:creationId xmlns:a16="http://schemas.microsoft.com/office/drawing/2014/main" id="{6D7AB4D8-ECAE-09AB-D891-C045213368DE}"/>
                </a:ext>
              </a:extLst>
            </p:cNvPr>
            <p:cNvSpPr/>
            <p:nvPr/>
          </p:nvSpPr>
          <p:spPr>
            <a:xfrm>
              <a:off x="110972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矩形 604">
              <a:extLst>
                <a:ext uri="{FF2B5EF4-FFF2-40B4-BE49-F238E27FC236}">
                  <a16:creationId xmlns:a16="http://schemas.microsoft.com/office/drawing/2014/main" id="{13C010B7-E1FC-73D2-C6D6-8816326F6A75}"/>
                </a:ext>
              </a:extLst>
            </p:cNvPr>
            <p:cNvSpPr/>
            <p:nvPr/>
          </p:nvSpPr>
          <p:spPr>
            <a:xfrm>
              <a:off x="85433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矩形 605">
              <a:extLst>
                <a:ext uri="{FF2B5EF4-FFF2-40B4-BE49-F238E27FC236}">
                  <a16:creationId xmlns:a16="http://schemas.microsoft.com/office/drawing/2014/main" id="{EB1D4FE8-B53D-F4AE-7B9A-84AD2C1C77CB}"/>
                </a:ext>
              </a:extLst>
            </p:cNvPr>
            <p:cNvSpPr/>
            <p:nvPr/>
          </p:nvSpPr>
          <p:spPr>
            <a:xfrm>
              <a:off x="1620492"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矩形 606">
              <a:extLst>
                <a:ext uri="{FF2B5EF4-FFF2-40B4-BE49-F238E27FC236}">
                  <a16:creationId xmlns:a16="http://schemas.microsoft.com/office/drawing/2014/main" id="{169FE177-2AE4-EC8A-0CF5-D70F1CD3D9F1}"/>
                </a:ext>
              </a:extLst>
            </p:cNvPr>
            <p:cNvSpPr/>
            <p:nvPr/>
          </p:nvSpPr>
          <p:spPr>
            <a:xfrm>
              <a:off x="1365106"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矩形 607">
              <a:extLst>
                <a:ext uri="{FF2B5EF4-FFF2-40B4-BE49-F238E27FC236}">
                  <a16:creationId xmlns:a16="http://schemas.microsoft.com/office/drawing/2014/main" id="{B79DEC05-3723-4290-43EC-E112BD92FADC}"/>
                </a:ext>
              </a:extLst>
            </p:cNvPr>
            <p:cNvSpPr/>
            <p:nvPr/>
          </p:nvSpPr>
          <p:spPr>
            <a:xfrm>
              <a:off x="2131264"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矩形 608">
              <a:extLst>
                <a:ext uri="{FF2B5EF4-FFF2-40B4-BE49-F238E27FC236}">
                  <a16:creationId xmlns:a16="http://schemas.microsoft.com/office/drawing/2014/main" id="{D1BBAB55-020A-ECE9-15EA-7E5931C4F9AB}"/>
                </a:ext>
              </a:extLst>
            </p:cNvPr>
            <p:cNvSpPr/>
            <p:nvPr/>
          </p:nvSpPr>
          <p:spPr>
            <a:xfrm>
              <a:off x="1875878"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矩形 609">
              <a:extLst>
                <a:ext uri="{FF2B5EF4-FFF2-40B4-BE49-F238E27FC236}">
                  <a16:creationId xmlns:a16="http://schemas.microsoft.com/office/drawing/2014/main" id="{645C4CCF-D7C1-B108-B6CC-D63EAC6C3B2C}"/>
                </a:ext>
              </a:extLst>
            </p:cNvPr>
            <p:cNvSpPr/>
            <p:nvPr/>
          </p:nvSpPr>
          <p:spPr>
            <a:xfrm>
              <a:off x="2642037"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矩形 610">
              <a:extLst>
                <a:ext uri="{FF2B5EF4-FFF2-40B4-BE49-F238E27FC236}">
                  <a16:creationId xmlns:a16="http://schemas.microsoft.com/office/drawing/2014/main" id="{762AED4B-F078-414D-A14A-6B6112FCA5D2}"/>
                </a:ext>
              </a:extLst>
            </p:cNvPr>
            <p:cNvSpPr/>
            <p:nvPr/>
          </p:nvSpPr>
          <p:spPr>
            <a:xfrm>
              <a:off x="2386650" y="4315538"/>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矩形 611">
              <a:extLst>
                <a:ext uri="{FF2B5EF4-FFF2-40B4-BE49-F238E27FC236}">
                  <a16:creationId xmlns:a16="http://schemas.microsoft.com/office/drawing/2014/main" id="{75CD0E9B-521A-537E-A4D6-2AC5F7A9B1D6}"/>
                </a:ext>
              </a:extLst>
            </p:cNvPr>
            <p:cNvSpPr/>
            <p:nvPr/>
          </p:nvSpPr>
          <p:spPr>
            <a:xfrm>
              <a:off x="110972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矩形 612">
              <a:extLst>
                <a:ext uri="{FF2B5EF4-FFF2-40B4-BE49-F238E27FC236}">
                  <a16:creationId xmlns:a16="http://schemas.microsoft.com/office/drawing/2014/main" id="{473174CD-C59F-F8B9-6CDA-395F2F365313}"/>
                </a:ext>
              </a:extLst>
            </p:cNvPr>
            <p:cNvSpPr/>
            <p:nvPr/>
          </p:nvSpPr>
          <p:spPr>
            <a:xfrm>
              <a:off x="85433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矩形 613">
              <a:extLst>
                <a:ext uri="{FF2B5EF4-FFF2-40B4-BE49-F238E27FC236}">
                  <a16:creationId xmlns:a16="http://schemas.microsoft.com/office/drawing/2014/main" id="{EBE36E85-A0AA-662F-7A87-49BE0DAE99B5}"/>
                </a:ext>
              </a:extLst>
            </p:cNvPr>
            <p:cNvSpPr/>
            <p:nvPr/>
          </p:nvSpPr>
          <p:spPr>
            <a:xfrm>
              <a:off x="1620492"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矩形 614">
              <a:extLst>
                <a:ext uri="{FF2B5EF4-FFF2-40B4-BE49-F238E27FC236}">
                  <a16:creationId xmlns:a16="http://schemas.microsoft.com/office/drawing/2014/main" id="{17E06001-3F40-609D-9541-B2D7184F0578}"/>
                </a:ext>
              </a:extLst>
            </p:cNvPr>
            <p:cNvSpPr/>
            <p:nvPr/>
          </p:nvSpPr>
          <p:spPr>
            <a:xfrm>
              <a:off x="1365106"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矩形 615">
              <a:extLst>
                <a:ext uri="{FF2B5EF4-FFF2-40B4-BE49-F238E27FC236}">
                  <a16:creationId xmlns:a16="http://schemas.microsoft.com/office/drawing/2014/main" id="{12322F28-56D9-DB11-EA72-BD1B0CCDE66D}"/>
                </a:ext>
              </a:extLst>
            </p:cNvPr>
            <p:cNvSpPr/>
            <p:nvPr/>
          </p:nvSpPr>
          <p:spPr>
            <a:xfrm>
              <a:off x="2131264"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矩形 616">
              <a:extLst>
                <a:ext uri="{FF2B5EF4-FFF2-40B4-BE49-F238E27FC236}">
                  <a16:creationId xmlns:a16="http://schemas.microsoft.com/office/drawing/2014/main" id="{CE21F736-DFF2-46E8-5B1B-AAA3AEE34BCA}"/>
                </a:ext>
              </a:extLst>
            </p:cNvPr>
            <p:cNvSpPr/>
            <p:nvPr/>
          </p:nvSpPr>
          <p:spPr>
            <a:xfrm>
              <a:off x="1875878"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矩形 617">
              <a:extLst>
                <a:ext uri="{FF2B5EF4-FFF2-40B4-BE49-F238E27FC236}">
                  <a16:creationId xmlns:a16="http://schemas.microsoft.com/office/drawing/2014/main" id="{65608848-C7AE-9144-457C-E1123C5EAA41}"/>
                </a:ext>
              </a:extLst>
            </p:cNvPr>
            <p:cNvSpPr/>
            <p:nvPr/>
          </p:nvSpPr>
          <p:spPr>
            <a:xfrm>
              <a:off x="2642037"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矩形 618">
              <a:extLst>
                <a:ext uri="{FF2B5EF4-FFF2-40B4-BE49-F238E27FC236}">
                  <a16:creationId xmlns:a16="http://schemas.microsoft.com/office/drawing/2014/main" id="{6F131402-6E4E-D218-4FAD-0658D24F8CA4}"/>
                </a:ext>
              </a:extLst>
            </p:cNvPr>
            <p:cNvSpPr/>
            <p:nvPr/>
          </p:nvSpPr>
          <p:spPr>
            <a:xfrm>
              <a:off x="2386650" y="4617232"/>
              <a:ext cx="216024" cy="21602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0" name="文本框 619">
            <a:extLst>
              <a:ext uri="{FF2B5EF4-FFF2-40B4-BE49-F238E27FC236}">
                <a16:creationId xmlns:a16="http://schemas.microsoft.com/office/drawing/2014/main" id="{7B831313-378A-E468-54AF-57A230CE5993}"/>
              </a:ext>
            </a:extLst>
          </p:cNvPr>
          <p:cNvSpPr txBox="1"/>
          <p:nvPr/>
        </p:nvSpPr>
        <p:spPr>
          <a:xfrm>
            <a:off x="442274" y="1941550"/>
            <a:ext cx="1122509" cy="455837"/>
          </a:xfrm>
          <a:prstGeom prst="rect">
            <a:avLst/>
          </a:prstGeom>
          <a:noFill/>
        </p:spPr>
        <p:txBody>
          <a:bodyPr wrap="square" rtlCol="0">
            <a:spAutoFit/>
          </a:bodyPr>
          <a:lstStyle/>
          <a:p>
            <a:r>
              <a:rPr lang="en-US" altLang="zh-CN" b="1" dirty="0" err="1"/>
              <a:t>Iter</a:t>
            </a:r>
            <a:r>
              <a:rPr lang="en-US" altLang="zh-CN" b="1" dirty="0"/>
              <a:t> 1</a:t>
            </a:r>
            <a:endParaRPr lang="zh-CN" altLang="en-US" b="1" dirty="0"/>
          </a:p>
        </p:txBody>
      </p:sp>
      <p:sp>
        <p:nvSpPr>
          <p:cNvPr id="624" name="左大括号 623">
            <a:extLst>
              <a:ext uri="{FF2B5EF4-FFF2-40B4-BE49-F238E27FC236}">
                <a16:creationId xmlns:a16="http://schemas.microsoft.com/office/drawing/2014/main" id="{E353298E-AE3A-6386-658A-1973623A4FA0}"/>
              </a:ext>
            </a:extLst>
          </p:cNvPr>
          <p:cNvSpPr/>
          <p:nvPr/>
        </p:nvSpPr>
        <p:spPr>
          <a:xfrm rot="5400000">
            <a:off x="821047" y="3165794"/>
            <a:ext cx="262675" cy="786454"/>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6" name="文本框 625">
            <a:extLst>
              <a:ext uri="{FF2B5EF4-FFF2-40B4-BE49-F238E27FC236}">
                <a16:creationId xmlns:a16="http://schemas.microsoft.com/office/drawing/2014/main" id="{6EB8E9D3-2670-F1F3-929B-B75154C013D2}"/>
              </a:ext>
            </a:extLst>
          </p:cNvPr>
          <p:cNvSpPr txBox="1"/>
          <p:nvPr/>
        </p:nvSpPr>
        <p:spPr>
          <a:xfrm>
            <a:off x="391130" y="2770833"/>
            <a:ext cx="1122509" cy="646331"/>
          </a:xfrm>
          <a:prstGeom prst="rect">
            <a:avLst/>
          </a:prstGeom>
          <a:noFill/>
        </p:spPr>
        <p:txBody>
          <a:bodyPr wrap="square" rtlCol="0">
            <a:spAutoFit/>
          </a:bodyPr>
          <a:lstStyle/>
          <a:p>
            <a:pPr algn="ctr"/>
            <a:r>
              <a:rPr lang="en-US" altLang="zh-CN" dirty="0"/>
              <a:t>unroll factor=4</a:t>
            </a:r>
            <a:endParaRPr lang="zh-CN" altLang="en-US" dirty="0"/>
          </a:p>
        </p:txBody>
      </p:sp>
      <p:sp>
        <p:nvSpPr>
          <p:cNvPr id="627" name="文本框 626">
            <a:extLst>
              <a:ext uri="{FF2B5EF4-FFF2-40B4-BE49-F238E27FC236}">
                <a16:creationId xmlns:a16="http://schemas.microsoft.com/office/drawing/2014/main" id="{9805CD5B-5876-383F-DA35-3E3915D6EAC3}"/>
              </a:ext>
            </a:extLst>
          </p:cNvPr>
          <p:cNvSpPr txBox="1"/>
          <p:nvPr/>
        </p:nvSpPr>
        <p:spPr>
          <a:xfrm>
            <a:off x="3523022" y="1941550"/>
            <a:ext cx="1122509" cy="455837"/>
          </a:xfrm>
          <a:prstGeom prst="rect">
            <a:avLst/>
          </a:prstGeom>
          <a:noFill/>
        </p:spPr>
        <p:txBody>
          <a:bodyPr wrap="square" rtlCol="0">
            <a:spAutoFit/>
          </a:bodyPr>
          <a:lstStyle/>
          <a:p>
            <a:r>
              <a:rPr lang="en-US" altLang="zh-CN" b="1" dirty="0" err="1"/>
              <a:t>Iter</a:t>
            </a:r>
            <a:r>
              <a:rPr lang="en-US" altLang="zh-CN" b="1" dirty="0"/>
              <a:t> 2</a:t>
            </a:r>
            <a:endParaRPr lang="zh-CN" altLang="en-US" b="1" dirty="0"/>
          </a:p>
        </p:txBody>
      </p:sp>
      <p:sp>
        <p:nvSpPr>
          <p:cNvPr id="628" name="文本框 627">
            <a:extLst>
              <a:ext uri="{FF2B5EF4-FFF2-40B4-BE49-F238E27FC236}">
                <a16:creationId xmlns:a16="http://schemas.microsoft.com/office/drawing/2014/main" id="{82583807-C33B-7304-4A27-703915592039}"/>
              </a:ext>
            </a:extLst>
          </p:cNvPr>
          <p:cNvSpPr txBox="1"/>
          <p:nvPr/>
        </p:nvSpPr>
        <p:spPr>
          <a:xfrm>
            <a:off x="6603770" y="1941550"/>
            <a:ext cx="1122509" cy="455837"/>
          </a:xfrm>
          <a:prstGeom prst="rect">
            <a:avLst/>
          </a:prstGeom>
          <a:noFill/>
        </p:spPr>
        <p:txBody>
          <a:bodyPr wrap="square" rtlCol="0">
            <a:spAutoFit/>
          </a:bodyPr>
          <a:lstStyle/>
          <a:p>
            <a:r>
              <a:rPr lang="en-US" altLang="zh-CN" b="1" dirty="0" err="1"/>
              <a:t>Iter</a:t>
            </a:r>
            <a:r>
              <a:rPr lang="en-US" altLang="zh-CN" b="1" dirty="0"/>
              <a:t> 3</a:t>
            </a:r>
            <a:endParaRPr lang="zh-CN" altLang="en-US" b="1" dirty="0"/>
          </a:p>
        </p:txBody>
      </p:sp>
      <p:sp>
        <p:nvSpPr>
          <p:cNvPr id="629" name="文本框 628">
            <a:extLst>
              <a:ext uri="{FF2B5EF4-FFF2-40B4-BE49-F238E27FC236}">
                <a16:creationId xmlns:a16="http://schemas.microsoft.com/office/drawing/2014/main" id="{6E252338-3E2F-3D09-6A11-186AB1FD1117}"/>
              </a:ext>
            </a:extLst>
          </p:cNvPr>
          <p:cNvSpPr txBox="1"/>
          <p:nvPr/>
        </p:nvSpPr>
        <p:spPr>
          <a:xfrm>
            <a:off x="9446536" y="1941550"/>
            <a:ext cx="1122509" cy="455837"/>
          </a:xfrm>
          <a:prstGeom prst="rect">
            <a:avLst/>
          </a:prstGeom>
          <a:noFill/>
        </p:spPr>
        <p:txBody>
          <a:bodyPr wrap="square" rtlCol="0">
            <a:spAutoFit/>
          </a:bodyPr>
          <a:lstStyle/>
          <a:p>
            <a:r>
              <a:rPr lang="en-US" altLang="zh-CN" b="1" dirty="0" err="1"/>
              <a:t>Iter</a:t>
            </a:r>
            <a:r>
              <a:rPr lang="en-US" altLang="zh-CN" b="1" dirty="0"/>
              <a:t> 4</a:t>
            </a:r>
            <a:endParaRPr lang="zh-CN" altLang="en-US" b="1" dirty="0"/>
          </a:p>
        </p:txBody>
      </p:sp>
    </p:spTree>
    <p:extLst>
      <p:ext uri="{BB962C8B-B14F-4D97-AF65-F5344CB8AC3E}">
        <p14:creationId xmlns:p14="http://schemas.microsoft.com/office/powerpoint/2010/main" val="60699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
                                        </p:tgtEl>
                                        <p:attrNameLst>
                                          <p:attrName>style.visibility</p:attrName>
                                        </p:attrNameLst>
                                      </p:cBhvr>
                                      <p:to>
                                        <p:strVal val="visible"/>
                                      </p:to>
                                    </p:set>
                                    <p:animEffect transition="in" filter="fade">
                                      <p:cBhvr>
                                        <p:cTn id="7" dur="500"/>
                                        <p:tgtEl>
                                          <p:spTgt spid="6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6"/>
                                        </p:tgtEl>
                                        <p:attrNameLst>
                                          <p:attrName>style.visibility</p:attrName>
                                        </p:attrNameLst>
                                      </p:cBhvr>
                                      <p:to>
                                        <p:strVal val="visible"/>
                                      </p:to>
                                    </p:set>
                                    <p:animEffect transition="in" filter="fade">
                                      <p:cBhvr>
                                        <p:cTn id="10" dur="500"/>
                                        <p:tgtEl>
                                          <p:spTgt spid="6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7"/>
                                        </p:tgtEl>
                                        <p:attrNameLst>
                                          <p:attrName>style.visibility</p:attrName>
                                        </p:attrNameLst>
                                      </p:cBhvr>
                                      <p:to>
                                        <p:strVal val="visible"/>
                                      </p:to>
                                    </p:set>
                                    <p:animEffect transition="in" filter="fade">
                                      <p:cBhvr>
                                        <p:cTn id="15" dur="500"/>
                                        <p:tgtEl>
                                          <p:spTgt spid="3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27"/>
                                        </p:tgtEl>
                                        <p:attrNameLst>
                                          <p:attrName>style.visibility</p:attrName>
                                        </p:attrNameLst>
                                      </p:cBhvr>
                                      <p:to>
                                        <p:strVal val="visible"/>
                                      </p:to>
                                    </p:set>
                                    <p:animEffect transition="in" filter="fade">
                                      <p:cBhvr>
                                        <p:cTn id="18" dur="500"/>
                                        <p:tgtEl>
                                          <p:spTgt spid="6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8"/>
                                        </p:tgtEl>
                                        <p:attrNameLst>
                                          <p:attrName>style.visibility</p:attrName>
                                        </p:attrNameLst>
                                      </p:cBhvr>
                                      <p:to>
                                        <p:strVal val="visible"/>
                                      </p:to>
                                    </p:set>
                                    <p:animEffect transition="in" filter="fade">
                                      <p:cBhvr>
                                        <p:cTn id="23" dur="500"/>
                                        <p:tgtEl>
                                          <p:spTgt spid="45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8"/>
                                        </p:tgtEl>
                                        <p:attrNameLst>
                                          <p:attrName>style.visibility</p:attrName>
                                        </p:attrNameLst>
                                      </p:cBhvr>
                                      <p:to>
                                        <p:strVal val="visible"/>
                                      </p:to>
                                    </p:set>
                                    <p:animEffect transition="in" filter="fade">
                                      <p:cBhvr>
                                        <p:cTn id="26" dur="500"/>
                                        <p:tgtEl>
                                          <p:spTgt spid="6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39"/>
                                        </p:tgtEl>
                                        <p:attrNameLst>
                                          <p:attrName>style.visibility</p:attrName>
                                        </p:attrNameLst>
                                      </p:cBhvr>
                                      <p:to>
                                        <p:strVal val="visible"/>
                                      </p:to>
                                    </p:set>
                                    <p:animEffect transition="in" filter="fade">
                                      <p:cBhvr>
                                        <p:cTn id="31" dur="500"/>
                                        <p:tgtEl>
                                          <p:spTgt spid="5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9"/>
                                        </p:tgtEl>
                                        <p:attrNameLst>
                                          <p:attrName>style.visibility</p:attrName>
                                        </p:attrNameLst>
                                      </p:cBhvr>
                                      <p:to>
                                        <p:strVal val="visible"/>
                                      </p:to>
                                    </p:set>
                                    <p:animEffect transition="in" filter="fade">
                                      <p:cBhvr>
                                        <p:cTn id="34" dur="500"/>
                                        <p:tgtEl>
                                          <p:spTgt spid="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 grpId="0" animBg="1"/>
      <p:bldP spid="626" grpId="0"/>
      <p:bldP spid="627" grpId="0"/>
      <p:bldP spid="628" grpId="0"/>
      <p:bldP spid="6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Setup</a:t>
            </a:r>
          </a:p>
        </p:txBody>
      </p:sp>
      <p:sp>
        <p:nvSpPr>
          <p:cNvPr id="3" name="Content Placeholder 2"/>
          <p:cNvSpPr>
            <a:spLocks noGrp="1"/>
          </p:cNvSpPr>
          <p:nvPr>
            <p:ph idx="1"/>
          </p:nvPr>
        </p:nvSpPr>
        <p:spPr/>
        <p:txBody>
          <a:bodyPr/>
          <a:lstStyle/>
          <a:p>
            <a:r>
              <a:rPr lang="en-US" sz="2800"/>
              <a:t>Login </a:t>
            </a:r>
            <a:r>
              <a:rPr lang="en-US" sz="2800" dirty="0"/>
              <a:t>our server</a:t>
            </a:r>
          </a:p>
          <a:p>
            <a:pPr lvl="1"/>
            <a:r>
              <a:rPr lang="en-US" sz="2400" u="sng">
                <a:solidFill>
                  <a:schemeClr val="tx2">
                    <a:lumMod val="60000"/>
                    <a:lumOff val="40000"/>
                  </a:schemeClr>
                </a:solidFill>
                <a:hlinkClick r:id="rId3"/>
              </a:rPr>
              <a:t>https://login.aps.ericlyun.me </a:t>
            </a:r>
            <a:endParaRPr lang="en-US" sz="2400" u="sng">
              <a:solidFill>
                <a:schemeClr val="tx2">
                  <a:lumMod val="60000"/>
                  <a:lumOff val="40000"/>
                </a:schemeClr>
              </a:solidFill>
            </a:endParaRPr>
          </a:p>
          <a:p>
            <a:pPr lvl="1"/>
            <a:r>
              <a:rPr lang="en-US" sz="2400"/>
              <a:t>Enter </a:t>
            </a:r>
            <a:r>
              <a:rPr lang="en-US" sz="2400" dirty="0"/>
              <a:t>your name and </a:t>
            </a:r>
            <a:r>
              <a:rPr lang="en-US" sz="2400" dirty="0" err="1"/>
              <a:t>ssh</a:t>
            </a:r>
            <a:r>
              <a:rPr lang="en-US" sz="2400" dirty="0"/>
              <a:t> key</a:t>
            </a:r>
          </a:p>
          <a:p>
            <a:pPr lvl="1"/>
            <a:r>
              <a:rPr lang="en-US" sz="2400" dirty="0"/>
              <a:t>Follow the output to connect</a:t>
            </a:r>
          </a:p>
        </p:txBody>
      </p:sp>
      <p:sp>
        <p:nvSpPr>
          <p:cNvPr id="6" name="Footer Placeholder 5">
            <a:extLst>
              <a:ext uri="{FF2B5EF4-FFF2-40B4-BE49-F238E27FC236}">
                <a16:creationId xmlns:a16="http://schemas.microsoft.com/office/drawing/2014/main" id="{9E4346B7-5BAF-48DD-BF85-BACD9F39EBEB}"/>
              </a:ext>
            </a:extLst>
          </p:cNvPr>
          <p:cNvSpPr>
            <a:spLocks noGrp="1"/>
          </p:cNvSpPr>
          <p:nvPr>
            <p:ph type="ftr" sz="quarter" idx="11"/>
          </p:nvPr>
        </p:nvSpPr>
        <p:spPr/>
        <p:txBody>
          <a:bodyPr/>
          <a:lstStyle/>
          <a:p>
            <a:endParaRPr lang="en-US" altLang="zh-CN" dirty="0"/>
          </a:p>
        </p:txBody>
      </p:sp>
      <p:sp>
        <p:nvSpPr>
          <p:cNvPr id="8" name="Slide Number Placeholder 7">
            <a:extLst>
              <a:ext uri="{FF2B5EF4-FFF2-40B4-BE49-F238E27FC236}">
                <a16:creationId xmlns:a16="http://schemas.microsoft.com/office/drawing/2014/main" id="{69A29943-F843-46AD-A170-62CE291480B2}"/>
              </a:ext>
            </a:extLst>
          </p:cNvPr>
          <p:cNvSpPr>
            <a:spLocks noGrp="1"/>
          </p:cNvSpPr>
          <p:nvPr>
            <p:ph type="sldNum" sz="quarter" idx="12"/>
          </p:nvPr>
        </p:nvSpPr>
        <p:spPr/>
        <p:txBody>
          <a:bodyPr/>
          <a:lstStyle/>
          <a:p>
            <a:fld id="{B6F15528-21DE-4FAA-801E-634DDDAF4B2B}" type="slidenum">
              <a:rPr lang="en-US" smtClean="0"/>
              <a:pPr/>
              <a:t>4</a:t>
            </a:fld>
            <a:endParaRPr lang="en-US"/>
          </a:p>
        </p:txBody>
      </p:sp>
      <p:pic>
        <p:nvPicPr>
          <p:cNvPr id="10" name="Picture 9">
            <a:extLst>
              <a:ext uri="{FF2B5EF4-FFF2-40B4-BE49-F238E27FC236}">
                <a16:creationId xmlns:a16="http://schemas.microsoft.com/office/drawing/2014/main" id="{E1BFA61E-4645-49CE-930B-9D9386D55554}"/>
              </a:ext>
            </a:extLst>
          </p:cNvPr>
          <p:cNvPicPr>
            <a:picLocks noChangeAspect="1"/>
          </p:cNvPicPr>
          <p:nvPr/>
        </p:nvPicPr>
        <p:blipFill rotWithShape="1">
          <a:blip r:embed="rId4"/>
          <a:srcRect l="-139" t="43956" r="139" b="403"/>
          <a:stretch/>
        </p:blipFill>
        <p:spPr>
          <a:xfrm>
            <a:off x="6335727" y="1196751"/>
            <a:ext cx="5093463" cy="5328593"/>
          </a:xfrm>
          <a:prstGeom prst="rect">
            <a:avLst/>
          </a:prstGeom>
        </p:spPr>
      </p:pic>
      <p:sp>
        <p:nvSpPr>
          <p:cNvPr id="4" name="Rectangle 3">
            <a:extLst>
              <a:ext uri="{FF2B5EF4-FFF2-40B4-BE49-F238E27FC236}">
                <a16:creationId xmlns:a16="http://schemas.microsoft.com/office/drawing/2014/main" id="{2D6DD45D-6999-487D-817F-086E0916EA1A}"/>
              </a:ext>
            </a:extLst>
          </p:cNvPr>
          <p:cNvSpPr/>
          <p:nvPr/>
        </p:nvSpPr>
        <p:spPr>
          <a:xfrm>
            <a:off x="6600056" y="4365104"/>
            <a:ext cx="4320480" cy="369332"/>
          </a:xfrm>
          <a:custGeom>
            <a:avLst/>
            <a:gdLst>
              <a:gd name="connsiteX0" fmla="*/ 0 w 4320480"/>
              <a:gd name="connsiteY0" fmla="*/ 0 h 369332"/>
              <a:gd name="connsiteX1" fmla="*/ 496855 w 4320480"/>
              <a:gd name="connsiteY1" fmla="*/ 0 h 369332"/>
              <a:gd name="connsiteX2" fmla="*/ 907301 w 4320480"/>
              <a:gd name="connsiteY2" fmla="*/ 0 h 369332"/>
              <a:gd name="connsiteX3" fmla="*/ 1533770 w 4320480"/>
              <a:gd name="connsiteY3" fmla="*/ 0 h 369332"/>
              <a:gd name="connsiteX4" fmla="*/ 2030626 w 4320480"/>
              <a:gd name="connsiteY4" fmla="*/ 0 h 369332"/>
              <a:gd name="connsiteX5" fmla="*/ 2527481 w 4320480"/>
              <a:gd name="connsiteY5" fmla="*/ 0 h 369332"/>
              <a:gd name="connsiteX6" fmla="*/ 3153950 w 4320480"/>
              <a:gd name="connsiteY6" fmla="*/ 0 h 369332"/>
              <a:gd name="connsiteX7" fmla="*/ 3607601 w 4320480"/>
              <a:gd name="connsiteY7" fmla="*/ 0 h 369332"/>
              <a:gd name="connsiteX8" fmla="*/ 4320480 w 4320480"/>
              <a:gd name="connsiteY8" fmla="*/ 0 h 369332"/>
              <a:gd name="connsiteX9" fmla="*/ 4320480 w 4320480"/>
              <a:gd name="connsiteY9" fmla="*/ 369332 h 369332"/>
              <a:gd name="connsiteX10" fmla="*/ 3866830 w 4320480"/>
              <a:gd name="connsiteY10" fmla="*/ 369332 h 369332"/>
              <a:gd name="connsiteX11" fmla="*/ 3326770 w 4320480"/>
              <a:gd name="connsiteY11" fmla="*/ 369332 h 369332"/>
              <a:gd name="connsiteX12" fmla="*/ 2829914 w 4320480"/>
              <a:gd name="connsiteY12" fmla="*/ 369332 h 369332"/>
              <a:gd name="connsiteX13" fmla="*/ 2203445 w 4320480"/>
              <a:gd name="connsiteY13" fmla="*/ 369332 h 369332"/>
              <a:gd name="connsiteX14" fmla="*/ 1576975 w 4320480"/>
              <a:gd name="connsiteY14" fmla="*/ 369332 h 369332"/>
              <a:gd name="connsiteX15" fmla="*/ 1123325 w 4320480"/>
              <a:gd name="connsiteY15" fmla="*/ 369332 h 369332"/>
              <a:gd name="connsiteX16" fmla="*/ 583265 w 4320480"/>
              <a:gd name="connsiteY16" fmla="*/ 369332 h 369332"/>
              <a:gd name="connsiteX17" fmla="*/ 0 w 4320480"/>
              <a:gd name="connsiteY17" fmla="*/ 369332 h 369332"/>
              <a:gd name="connsiteX18" fmla="*/ 0 w 4320480"/>
              <a:gd name="connsiteY1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0480" h="369332" extrusionOk="0">
                <a:moveTo>
                  <a:pt x="0" y="0"/>
                </a:moveTo>
                <a:cubicBezTo>
                  <a:pt x="236741" y="-9783"/>
                  <a:pt x="277162" y="14232"/>
                  <a:pt x="496855" y="0"/>
                </a:cubicBezTo>
                <a:cubicBezTo>
                  <a:pt x="716548" y="-14232"/>
                  <a:pt x="799630" y="8862"/>
                  <a:pt x="907301" y="0"/>
                </a:cubicBezTo>
                <a:cubicBezTo>
                  <a:pt x="1014972" y="-8862"/>
                  <a:pt x="1338731" y="74792"/>
                  <a:pt x="1533770" y="0"/>
                </a:cubicBezTo>
                <a:cubicBezTo>
                  <a:pt x="1728809" y="-74792"/>
                  <a:pt x="1889527" y="17346"/>
                  <a:pt x="2030626" y="0"/>
                </a:cubicBezTo>
                <a:cubicBezTo>
                  <a:pt x="2171725" y="-17346"/>
                  <a:pt x="2314584" y="52046"/>
                  <a:pt x="2527481" y="0"/>
                </a:cubicBezTo>
                <a:cubicBezTo>
                  <a:pt x="2740379" y="-52046"/>
                  <a:pt x="2899816" y="40495"/>
                  <a:pt x="3153950" y="0"/>
                </a:cubicBezTo>
                <a:cubicBezTo>
                  <a:pt x="3408084" y="-40495"/>
                  <a:pt x="3426641" y="49905"/>
                  <a:pt x="3607601" y="0"/>
                </a:cubicBezTo>
                <a:cubicBezTo>
                  <a:pt x="3788561" y="-49905"/>
                  <a:pt x="3990740" y="65947"/>
                  <a:pt x="4320480" y="0"/>
                </a:cubicBezTo>
                <a:cubicBezTo>
                  <a:pt x="4331935" y="83888"/>
                  <a:pt x="4293691" y="240328"/>
                  <a:pt x="4320480" y="369332"/>
                </a:cubicBezTo>
                <a:cubicBezTo>
                  <a:pt x="4124491" y="386369"/>
                  <a:pt x="4020034" y="337860"/>
                  <a:pt x="3866830" y="369332"/>
                </a:cubicBezTo>
                <a:cubicBezTo>
                  <a:pt x="3713626" y="400804"/>
                  <a:pt x="3579947" y="327796"/>
                  <a:pt x="3326770" y="369332"/>
                </a:cubicBezTo>
                <a:cubicBezTo>
                  <a:pt x="3073593" y="410868"/>
                  <a:pt x="3017511" y="343150"/>
                  <a:pt x="2829914" y="369332"/>
                </a:cubicBezTo>
                <a:cubicBezTo>
                  <a:pt x="2642317" y="395514"/>
                  <a:pt x="2365681" y="303538"/>
                  <a:pt x="2203445" y="369332"/>
                </a:cubicBezTo>
                <a:cubicBezTo>
                  <a:pt x="2041209" y="435126"/>
                  <a:pt x="1880297" y="345608"/>
                  <a:pt x="1576975" y="369332"/>
                </a:cubicBezTo>
                <a:cubicBezTo>
                  <a:pt x="1273653" y="393056"/>
                  <a:pt x="1214425" y="338433"/>
                  <a:pt x="1123325" y="369332"/>
                </a:cubicBezTo>
                <a:cubicBezTo>
                  <a:pt x="1032225" y="400231"/>
                  <a:pt x="741608" y="356863"/>
                  <a:pt x="583265" y="369332"/>
                </a:cubicBezTo>
                <a:cubicBezTo>
                  <a:pt x="424922" y="381801"/>
                  <a:pt x="143418" y="341627"/>
                  <a:pt x="0" y="369332"/>
                </a:cubicBezTo>
                <a:cubicBezTo>
                  <a:pt x="-15049" y="228689"/>
                  <a:pt x="10302" y="169547"/>
                  <a:pt x="0" y="0"/>
                </a:cubicBezTo>
                <a:close/>
              </a:path>
            </a:pathLst>
          </a:custGeom>
          <a:noFill/>
          <a:ln>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solidFill>
                <a:schemeClr val="dk1"/>
              </a:solidFill>
              <a:latin typeface="Fira Code" pitchFamily="1" charset="0"/>
              <a:ea typeface="Fira Code" pitchFamily="1" charset="0"/>
              <a:cs typeface="Fira Code" pitchFamily="1" charset="0"/>
            </a:endParaRPr>
          </a:p>
        </p:txBody>
      </p:sp>
      <p:sp>
        <p:nvSpPr>
          <p:cNvPr id="7" name="TextBox 6">
            <a:extLst>
              <a:ext uri="{FF2B5EF4-FFF2-40B4-BE49-F238E27FC236}">
                <a16:creationId xmlns:a16="http://schemas.microsoft.com/office/drawing/2014/main" id="{A01D4A17-38D5-4C7E-9BD5-1ED1D7EDA516}"/>
              </a:ext>
            </a:extLst>
          </p:cNvPr>
          <p:cNvSpPr txBox="1"/>
          <p:nvPr/>
        </p:nvSpPr>
        <p:spPr>
          <a:xfrm>
            <a:off x="2186348" y="4365104"/>
            <a:ext cx="4392488" cy="3693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US"/>
              <a:t>Here is the SSH command for connection</a:t>
            </a:r>
          </a:p>
        </p:txBody>
      </p:sp>
      <p:sp>
        <p:nvSpPr>
          <p:cNvPr id="5" name="Arrow: Pentagon 4">
            <a:extLst>
              <a:ext uri="{FF2B5EF4-FFF2-40B4-BE49-F238E27FC236}">
                <a16:creationId xmlns:a16="http://schemas.microsoft.com/office/drawing/2014/main" id="{B2DFB852-BEA0-472E-85FA-A84720CD0540}"/>
              </a:ext>
            </a:extLst>
          </p:cNvPr>
          <p:cNvSpPr/>
          <p:nvPr/>
        </p:nvSpPr>
        <p:spPr>
          <a:xfrm>
            <a:off x="6280893" y="4405754"/>
            <a:ext cx="302541" cy="288032"/>
          </a:xfrm>
          <a:prstGeom prst="homePlat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5093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8647BA-67A8-BEFC-7A40-F201C3D6433A}"/>
              </a:ext>
            </a:extLst>
          </p:cNvPr>
          <p:cNvSpPr>
            <a:spLocks noGrp="1"/>
          </p:cNvSpPr>
          <p:nvPr>
            <p:ph type="title"/>
          </p:nvPr>
        </p:nvSpPr>
        <p:spPr/>
        <p:txBody>
          <a:bodyPr/>
          <a:lstStyle/>
          <a:p>
            <a:r>
              <a:rPr lang="en-US" altLang="zh-CN" dirty="0" err="1"/>
              <a:t>GeMM</a:t>
            </a:r>
            <a:r>
              <a:rPr lang="en-US" altLang="zh-CN" dirty="0"/>
              <a:t> unrolled Example</a:t>
            </a:r>
            <a:endParaRPr lang="zh-CN" altLang="en-US" dirty="0"/>
          </a:p>
        </p:txBody>
      </p:sp>
      <p:pic>
        <p:nvPicPr>
          <p:cNvPr id="8" name="内容占位符 7">
            <a:extLst>
              <a:ext uri="{FF2B5EF4-FFF2-40B4-BE49-F238E27FC236}">
                <a16:creationId xmlns:a16="http://schemas.microsoft.com/office/drawing/2014/main" id="{39CE57D5-5DF8-7FD4-9BFB-223A83CD62A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73" b="478"/>
          <a:stretch/>
        </p:blipFill>
        <p:spPr>
          <a:xfrm>
            <a:off x="3215680" y="1124744"/>
            <a:ext cx="5256584" cy="4829482"/>
          </a:xfrm>
        </p:spPr>
      </p:pic>
      <p:sp>
        <p:nvSpPr>
          <p:cNvPr id="4" name="页脚占位符 3">
            <a:extLst>
              <a:ext uri="{FF2B5EF4-FFF2-40B4-BE49-F238E27FC236}">
                <a16:creationId xmlns:a16="http://schemas.microsoft.com/office/drawing/2014/main" id="{A5FF8F9F-7FFD-B8BE-F39E-E5B39F2B2100}"/>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24D721B5-779A-A1E8-1F3A-224EED31AB19}"/>
              </a:ext>
            </a:extLst>
          </p:cNvPr>
          <p:cNvSpPr>
            <a:spLocks noGrp="1"/>
          </p:cNvSpPr>
          <p:nvPr>
            <p:ph type="sldNum" sz="quarter" idx="12"/>
          </p:nvPr>
        </p:nvSpPr>
        <p:spPr/>
        <p:txBody>
          <a:bodyPr/>
          <a:lstStyle/>
          <a:p>
            <a:fld id="{B6F15528-21DE-4FAA-801E-634DDDAF4B2B}" type="slidenum">
              <a:rPr lang="en-US" smtClean="0"/>
              <a:pPr/>
              <a:t>40</a:t>
            </a:fld>
            <a:endParaRPr lang="en-US"/>
          </a:p>
        </p:txBody>
      </p:sp>
      <p:sp>
        <p:nvSpPr>
          <p:cNvPr id="18" name="左大括号 17">
            <a:extLst>
              <a:ext uri="{FF2B5EF4-FFF2-40B4-BE49-F238E27FC236}">
                <a16:creationId xmlns:a16="http://schemas.microsoft.com/office/drawing/2014/main" id="{8D097F5C-2213-20F9-A7FD-4A2A811491BB}"/>
              </a:ext>
            </a:extLst>
          </p:cNvPr>
          <p:cNvSpPr/>
          <p:nvPr/>
        </p:nvSpPr>
        <p:spPr>
          <a:xfrm>
            <a:off x="1343472" y="1700808"/>
            <a:ext cx="432048" cy="3816424"/>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9508A5B0-9F1F-CF88-601F-C065A793980F}"/>
              </a:ext>
            </a:extLst>
          </p:cNvPr>
          <p:cNvSpPr txBox="1"/>
          <p:nvPr/>
        </p:nvSpPr>
        <p:spPr>
          <a:xfrm>
            <a:off x="1055440" y="3403155"/>
            <a:ext cx="288032" cy="461665"/>
          </a:xfrm>
          <a:prstGeom prst="rect">
            <a:avLst/>
          </a:prstGeom>
          <a:noFill/>
        </p:spPr>
        <p:txBody>
          <a:bodyPr wrap="square" rtlCol="0">
            <a:spAutoFit/>
          </a:bodyPr>
          <a:lstStyle/>
          <a:p>
            <a:r>
              <a:rPr lang="en-US" altLang="zh-CN" sz="2400" dirty="0" err="1"/>
              <a:t>i</a:t>
            </a:r>
            <a:endParaRPr lang="zh-CN" altLang="en-US" sz="2400" dirty="0"/>
          </a:p>
        </p:txBody>
      </p:sp>
      <p:sp>
        <p:nvSpPr>
          <p:cNvPr id="20" name="左大括号 19">
            <a:extLst>
              <a:ext uri="{FF2B5EF4-FFF2-40B4-BE49-F238E27FC236}">
                <a16:creationId xmlns:a16="http://schemas.microsoft.com/office/drawing/2014/main" id="{87BF16B4-8CA8-C6BB-DD2C-9071E59F5D3A}"/>
              </a:ext>
            </a:extLst>
          </p:cNvPr>
          <p:cNvSpPr/>
          <p:nvPr/>
        </p:nvSpPr>
        <p:spPr>
          <a:xfrm>
            <a:off x="2058133" y="2420888"/>
            <a:ext cx="432048" cy="2952328"/>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左大括号 20">
            <a:extLst>
              <a:ext uri="{FF2B5EF4-FFF2-40B4-BE49-F238E27FC236}">
                <a16:creationId xmlns:a16="http://schemas.microsoft.com/office/drawing/2014/main" id="{459FD9D7-F424-41C0-49B3-066A5360D058}"/>
              </a:ext>
            </a:extLst>
          </p:cNvPr>
          <p:cNvSpPr/>
          <p:nvPr/>
        </p:nvSpPr>
        <p:spPr>
          <a:xfrm>
            <a:off x="2567608" y="2564904"/>
            <a:ext cx="432048" cy="2664296"/>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E6AE030B-D065-3DB4-9D0E-791A398A7E43}"/>
              </a:ext>
            </a:extLst>
          </p:cNvPr>
          <p:cNvSpPr txBox="1"/>
          <p:nvPr/>
        </p:nvSpPr>
        <p:spPr>
          <a:xfrm>
            <a:off x="1731388" y="3666219"/>
            <a:ext cx="288032" cy="461665"/>
          </a:xfrm>
          <a:prstGeom prst="rect">
            <a:avLst/>
          </a:prstGeom>
          <a:noFill/>
        </p:spPr>
        <p:txBody>
          <a:bodyPr wrap="square" rtlCol="0">
            <a:spAutoFit/>
          </a:bodyPr>
          <a:lstStyle/>
          <a:p>
            <a:r>
              <a:rPr lang="en-US" altLang="zh-CN" sz="2400" dirty="0"/>
              <a:t>j</a:t>
            </a:r>
            <a:endParaRPr lang="zh-CN" altLang="en-US" sz="2400" dirty="0"/>
          </a:p>
        </p:txBody>
      </p:sp>
      <p:sp>
        <p:nvSpPr>
          <p:cNvPr id="23" name="文本框 22">
            <a:extLst>
              <a:ext uri="{FF2B5EF4-FFF2-40B4-BE49-F238E27FC236}">
                <a16:creationId xmlns:a16="http://schemas.microsoft.com/office/drawing/2014/main" id="{BCDFF748-E0C8-88FE-7D8F-9710D4616312}"/>
              </a:ext>
            </a:extLst>
          </p:cNvPr>
          <p:cNvSpPr txBox="1"/>
          <p:nvPr/>
        </p:nvSpPr>
        <p:spPr>
          <a:xfrm>
            <a:off x="2346165" y="3666219"/>
            <a:ext cx="288032" cy="461665"/>
          </a:xfrm>
          <a:prstGeom prst="rect">
            <a:avLst/>
          </a:prstGeom>
          <a:noFill/>
        </p:spPr>
        <p:txBody>
          <a:bodyPr wrap="square" rtlCol="0">
            <a:spAutoFit/>
          </a:bodyPr>
          <a:lstStyle/>
          <a:p>
            <a:r>
              <a:rPr lang="en-US" altLang="zh-CN" sz="2400" dirty="0"/>
              <a:t>k</a:t>
            </a:r>
            <a:endParaRPr lang="zh-CN" altLang="en-US" sz="2400" dirty="0"/>
          </a:p>
        </p:txBody>
      </p:sp>
      <p:sp>
        <p:nvSpPr>
          <p:cNvPr id="7" name="文本框 6">
            <a:extLst>
              <a:ext uri="{FF2B5EF4-FFF2-40B4-BE49-F238E27FC236}">
                <a16:creationId xmlns:a16="http://schemas.microsoft.com/office/drawing/2014/main" id="{7BFB39B2-79EF-6AC7-E372-6CAA56683D56}"/>
              </a:ext>
            </a:extLst>
          </p:cNvPr>
          <p:cNvSpPr txBox="1"/>
          <p:nvPr/>
        </p:nvSpPr>
        <p:spPr>
          <a:xfrm>
            <a:off x="8904313" y="4870901"/>
            <a:ext cx="2448272" cy="923330"/>
          </a:xfrm>
          <a:prstGeom prst="rect">
            <a:avLst/>
          </a:prstGeom>
          <a:noFill/>
        </p:spPr>
        <p:txBody>
          <a:bodyPr wrap="square" rtlCol="0">
            <a:spAutoFit/>
          </a:bodyPr>
          <a:lstStyle/>
          <a:p>
            <a:r>
              <a:rPr lang="en-US" altLang="zh-CN" dirty="0"/>
              <a:t>./crates/cmtc/examples/gemm_unrolled.rs   </a:t>
            </a:r>
          </a:p>
          <a:p>
            <a:r>
              <a:rPr lang="en-US" altLang="zh-CN" dirty="0"/>
              <a:t>line 38-114</a:t>
            </a:r>
            <a:endParaRPr lang="zh-CN" altLang="en-US" dirty="0"/>
          </a:p>
        </p:txBody>
      </p:sp>
    </p:spTree>
    <p:extLst>
      <p:ext uri="{BB962C8B-B14F-4D97-AF65-F5344CB8AC3E}">
        <p14:creationId xmlns:p14="http://schemas.microsoft.com/office/powerpoint/2010/main" val="2550473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81E64-C4FF-4852-A9A2-B10883065A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D54355B-098A-D0D2-41AC-F31C9E815808}"/>
              </a:ext>
            </a:extLst>
          </p:cNvPr>
          <p:cNvSpPr>
            <a:spLocks noGrp="1"/>
          </p:cNvSpPr>
          <p:nvPr>
            <p:ph type="title"/>
          </p:nvPr>
        </p:nvSpPr>
        <p:spPr/>
        <p:txBody>
          <a:bodyPr/>
          <a:lstStyle/>
          <a:p>
            <a:r>
              <a:rPr lang="en-US" altLang="zh-CN" dirty="0" err="1"/>
              <a:t>GeMM</a:t>
            </a:r>
            <a:r>
              <a:rPr lang="en-US" altLang="zh-CN" dirty="0"/>
              <a:t> unrolled Example: innermost</a:t>
            </a:r>
            <a:endParaRPr lang="zh-CN" altLang="en-US" dirty="0"/>
          </a:p>
        </p:txBody>
      </p:sp>
      <p:pic>
        <p:nvPicPr>
          <p:cNvPr id="8" name="内容占位符 7">
            <a:extLst>
              <a:ext uri="{FF2B5EF4-FFF2-40B4-BE49-F238E27FC236}">
                <a16:creationId xmlns:a16="http://schemas.microsoft.com/office/drawing/2014/main" id="{9119D059-1E98-E760-B4A3-C1D2C9C9FB1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3465" t="27015" r="9964" b="12693"/>
          <a:stretch/>
        </p:blipFill>
        <p:spPr>
          <a:xfrm>
            <a:off x="3306938" y="1083096"/>
            <a:ext cx="6961919" cy="5041678"/>
          </a:xfrm>
        </p:spPr>
      </p:pic>
      <p:sp>
        <p:nvSpPr>
          <p:cNvPr id="4" name="页脚占位符 3">
            <a:extLst>
              <a:ext uri="{FF2B5EF4-FFF2-40B4-BE49-F238E27FC236}">
                <a16:creationId xmlns:a16="http://schemas.microsoft.com/office/drawing/2014/main" id="{03C42200-AFF3-470B-85D0-9327B1C3A519}"/>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2D48DC91-EF05-F0EB-14A7-396F85EAEFCC}"/>
              </a:ext>
            </a:extLst>
          </p:cNvPr>
          <p:cNvSpPr>
            <a:spLocks noGrp="1"/>
          </p:cNvSpPr>
          <p:nvPr>
            <p:ph type="sldNum" sz="quarter" idx="12"/>
          </p:nvPr>
        </p:nvSpPr>
        <p:spPr/>
        <p:txBody>
          <a:bodyPr/>
          <a:lstStyle/>
          <a:p>
            <a:fld id="{B6F15528-21DE-4FAA-801E-634DDDAF4B2B}" type="slidenum">
              <a:rPr lang="en-US" smtClean="0"/>
              <a:pPr/>
              <a:t>41</a:t>
            </a:fld>
            <a:endParaRPr lang="en-US"/>
          </a:p>
        </p:txBody>
      </p:sp>
      <p:sp>
        <p:nvSpPr>
          <p:cNvPr id="3" name="矩形: 圆角 2">
            <a:extLst>
              <a:ext uri="{FF2B5EF4-FFF2-40B4-BE49-F238E27FC236}">
                <a16:creationId xmlns:a16="http://schemas.microsoft.com/office/drawing/2014/main" id="{E075C3D5-8DA4-EF1D-1AAF-C022B7570CAC}"/>
              </a:ext>
            </a:extLst>
          </p:cNvPr>
          <p:cNvSpPr/>
          <p:nvPr/>
        </p:nvSpPr>
        <p:spPr>
          <a:xfrm>
            <a:off x="4406466" y="1376600"/>
            <a:ext cx="753430" cy="346752"/>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560410BD-1B75-85DC-AB02-04AFF05793F2}"/>
              </a:ext>
            </a:extLst>
          </p:cNvPr>
          <p:cNvSpPr txBox="1"/>
          <p:nvPr/>
        </p:nvSpPr>
        <p:spPr>
          <a:xfrm>
            <a:off x="4965199" y="1093268"/>
            <a:ext cx="3816424" cy="369332"/>
          </a:xfrm>
          <a:prstGeom prst="rect">
            <a:avLst/>
          </a:prstGeom>
          <a:noFill/>
        </p:spPr>
        <p:txBody>
          <a:bodyPr wrap="square" rtlCol="0">
            <a:spAutoFit/>
          </a:bodyPr>
          <a:lstStyle/>
          <a:p>
            <a:pPr algn="ctr"/>
            <a:r>
              <a:rPr lang="en-US" altLang="zh-CN" dirty="0">
                <a:solidFill>
                  <a:schemeClr val="bg1"/>
                </a:solidFill>
              </a:rPr>
              <a:t>Each inner loop have n/factor+1 steps</a:t>
            </a:r>
            <a:endParaRPr lang="zh-CN" altLang="en-US" dirty="0">
              <a:solidFill>
                <a:schemeClr val="bg1"/>
              </a:solidFill>
            </a:endParaRPr>
          </a:p>
        </p:txBody>
      </p:sp>
      <p:sp>
        <p:nvSpPr>
          <p:cNvPr id="9" name="内容占位符 2">
            <a:extLst>
              <a:ext uri="{FF2B5EF4-FFF2-40B4-BE49-F238E27FC236}">
                <a16:creationId xmlns:a16="http://schemas.microsoft.com/office/drawing/2014/main" id="{EBF647D9-42B8-CCAB-775C-09982DB94565}"/>
              </a:ext>
            </a:extLst>
          </p:cNvPr>
          <p:cNvSpPr txBox="1">
            <a:spLocks/>
          </p:cNvSpPr>
          <p:nvPr/>
        </p:nvSpPr>
        <p:spPr>
          <a:xfrm>
            <a:off x="609600" y="981075"/>
            <a:ext cx="2844800" cy="14398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Arial" panose="020B0604020202020204" pitchFamily="34" charset="0"/>
                <a:ea typeface="等线" panose="02010600030101010101" pitchFamily="2" charset="-122"/>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Arial" panose="020B0604020202020204" pitchFamily="34" charset="0"/>
                <a:ea typeface="等线" panose="02010600030101010101" pitchFamily="2" charset="-122"/>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b="0" kern="1200">
                <a:solidFill>
                  <a:schemeClr val="tx1"/>
                </a:solidFill>
                <a:latin typeface="Arial" panose="020B0604020202020204" pitchFamily="34" charset="0"/>
                <a:ea typeface="等线" panose="02010600030101010101" pitchFamily="2" charset="-122"/>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Arial" panose="020B0604020202020204" pitchFamily="34" charset="0"/>
                <a:ea typeface="等线" panose="02010600030101010101" pitchFamily="2" charset="-122"/>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Arial" panose="020B0604020202020204" pitchFamily="34" charset="0"/>
                <a:ea typeface="等线" panose="02010600030101010101" pitchFamily="2" charset="-122"/>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a:t>for i in 0..n</a:t>
            </a:r>
          </a:p>
          <a:p>
            <a:pPr lvl="1"/>
            <a:r>
              <a:rPr lang="en-US" altLang="zh-CN"/>
              <a:t>for j in 0..n</a:t>
            </a:r>
            <a:endParaRPr lang="zh-CN" altLang="en-US" dirty="0"/>
          </a:p>
        </p:txBody>
      </p:sp>
      <p:sp>
        <p:nvSpPr>
          <p:cNvPr id="10" name="矩形: 圆角 9">
            <a:extLst>
              <a:ext uri="{FF2B5EF4-FFF2-40B4-BE49-F238E27FC236}">
                <a16:creationId xmlns:a16="http://schemas.microsoft.com/office/drawing/2014/main" id="{45B70A42-3749-FFA9-EFEE-2DBA49F3F74C}"/>
              </a:ext>
            </a:extLst>
          </p:cNvPr>
          <p:cNvSpPr/>
          <p:nvPr/>
        </p:nvSpPr>
        <p:spPr>
          <a:xfrm>
            <a:off x="3732225" y="1808995"/>
            <a:ext cx="2937459" cy="936104"/>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DD149FC-02C9-8CB8-BD1B-D5BCFC52CC11}"/>
              </a:ext>
            </a:extLst>
          </p:cNvPr>
          <p:cNvSpPr txBox="1"/>
          <p:nvPr/>
        </p:nvSpPr>
        <p:spPr>
          <a:xfrm>
            <a:off x="7122077" y="1917702"/>
            <a:ext cx="2698977" cy="646331"/>
          </a:xfrm>
          <a:prstGeom prst="rect">
            <a:avLst/>
          </a:prstGeom>
          <a:noFill/>
        </p:spPr>
        <p:txBody>
          <a:bodyPr wrap="square" rtlCol="0">
            <a:spAutoFit/>
          </a:bodyPr>
          <a:lstStyle/>
          <a:p>
            <a:pPr algn="ctr"/>
            <a:r>
              <a:rPr lang="en-US" altLang="zh-CN" dirty="0">
                <a:solidFill>
                  <a:schemeClr val="bg1"/>
                </a:solidFill>
              </a:rPr>
              <a:t>read </a:t>
            </a:r>
            <a:r>
              <a:rPr lang="en-US" altLang="zh-CN" i="1" dirty="0">
                <a:solidFill>
                  <a:schemeClr val="bg1"/>
                </a:solidFill>
              </a:rPr>
              <a:t>factor </a:t>
            </a:r>
            <a:r>
              <a:rPr lang="en-US" altLang="zh-CN" dirty="0">
                <a:solidFill>
                  <a:schemeClr val="bg1"/>
                </a:solidFill>
              </a:rPr>
              <a:t>memory banks at the same time </a:t>
            </a:r>
            <a:endParaRPr lang="zh-CN" altLang="en-US" dirty="0">
              <a:solidFill>
                <a:schemeClr val="bg1"/>
              </a:solidFill>
            </a:endParaRPr>
          </a:p>
        </p:txBody>
      </p:sp>
      <p:sp>
        <p:nvSpPr>
          <p:cNvPr id="12" name="矩形: 圆角 11">
            <a:extLst>
              <a:ext uri="{FF2B5EF4-FFF2-40B4-BE49-F238E27FC236}">
                <a16:creationId xmlns:a16="http://schemas.microsoft.com/office/drawing/2014/main" id="{D1002A25-8B69-A1E8-E353-72E6A26FF645}"/>
              </a:ext>
            </a:extLst>
          </p:cNvPr>
          <p:cNvSpPr/>
          <p:nvPr/>
        </p:nvSpPr>
        <p:spPr>
          <a:xfrm>
            <a:off x="3860145" y="2854143"/>
            <a:ext cx="6408712" cy="663181"/>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0DC74938-3167-2EAE-D3BD-AAA0E36E0A43}"/>
              </a:ext>
            </a:extLst>
          </p:cNvPr>
          <p:cNvSpPr txBox="1"/>
          <p:nvPr/>
        </p:nvSpPr>
        <p:spPr>
          <a:xfrm>
            <a:off x="6674272" y="3508899"/>
            <a:ext cx="3594585" cy="369332"/>
          </a:xfrm>
          <a:prstGeom prst="rect">
            <a:avLst/>
          </a:prstGeom>
          <a:noFill/>
        </p:spPr>
        <p:txBody>
          <a:bodyPr wrap="square" rtlCol="0">
            <a:spAutoFit/>
          </a:bodyPr>
          <a:lstStyle/>
          <a:p>
            <a:pPr algn="ctr"/>
            <a:r>
              <a:rPr lang="en-US" altLang="zh-CN" dirty="0">
                <a:solidFill>
                  <a:schemeClr val="bg1"/>
                </a:solidFill>
              </a:rPr>
              <a:t>invoke </a:t>
            </a:r>
            <a:r>
              <a:rPr lang="en-US" altLang="zh-CN" i="1" dirty="0">
                <a:solidFill>
                  <a:schemeClr val="bg1"/>
                </a:solidFill>
              </a:rPr>
              <a:t>factor</a:t>
            </a:r>
            <a:r>
              <a:rPr lang="en-US" altLang="zh-CN" dirty="0">
                <a:solidFill>
                  <a:schemeClr val="bg1"/>
                </a:solidFill>
              </a:rPr>
              <a:t> MACs and accumulate</a:t>
            </a:r>
            <a:endParaRPr lang="zh-CN" altLang="en-US" dirty="0">
              <a:solidFill>
                <a:schemeClr val="bg1"/>
              </a:solidFill>
            </a:endParaRPr>
          </a:p>
        </p:txBody>
      </p:sp>
      <p:sp>
        <p:nvSpPr>
          <p:cNvPr id="14" name="矩形: 圆角 13">
            <a:extLst>
              <a:ext uri="{FF2B5EF4-FFF2-40B4-BE49-F238E27FC236}">
                <a16:creationId xmlns:a16="http://schemas.microsoft.com/office/drawing/2014/main" id="{D544A68D-7728-0B4D-0B4B-A0ADF0BDE175}"/>
              </a:ext>
            </a:extLst>
          </p:cNvPr>
          <p:cNvSpPr/>
          <p:nvPr/>
        </p:nvSpPr>
        <p:spPr>
          <a:xfrm>
            <a:off x="3659774" y="4277204"/>
            <a:ext cx="4583618" cy="663181"/>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988E87F0-DD49-2779-48CB-AF9C4E520F5B}"/>
              </a:ext>
            </a:extLst>
          </p:cNvPr>
          <p:cNvSpPr txBox="1"/>
          <p:nvPr/>
        </p:nvSpPr>
        <p:spPr>
          <a:xfrm>
            <a:off x="8250124" y="4302572"/>
            <a:ext cx="1724584" cy="646331"/>
          </a:xfrm>
          <a:prstGeom prst="rect">
            <a:avLst/>
          </a:prstGeom>
          <a:noFill/>
        </p:spPr>
        <p:txBody>
          <a:bodyPr wrap="square" rtlCol="0">
            <a:spAutoFit/>
          </a:bodyPr>
          <a:lstStyle/>
          <a:p>
            <a:pPr algn="ctr"/>
            <a:r>
              <a:rPr lang="en-US" altLang="zh-CN" dirty="0">
                <a:solidFill>
                  <a:schemeClr val="bg1"/>
                </a:solidFill>
              </a:rPr>
              <a:t>get the sum of all accumulators</a:t>
            </a:r>
            <a:endParaRPr lang="zh-CN" altLang="en-US" dirty="0">
              <a:solidFill>
                <a:schemeClr val="bg1"/>
              </a:solidFill>
            </a:endParaRPr>
          </a:p>
        </p:txBody>
      </p:sp>
      <p:sp>
        <p:nvSpPr>
          <p:cNvPr id="16" name="矩形: 圆角 15">
            <a:extLst>
              <a:ext uri="{FF2B5EF4-FFF2-40B4-BE49-F238E27FC236}">
                <a16:creationId xmlns:a16="http://schemas.microsoft.com/office/drawing/2014/main" id="{8482DF7E-DE52-357D-F02D-1073CB9508A6}"/>
              </a:ext>
            </a:extLst>
          </p:cNvPr>
          <p:cNvSpPr/>
          <p:nvPr/>
        </p:nvSpPr>
        <p:spPr>
          <a:xfrm>
            <a:off x="3658975" y="4905017"/>
            <a:ext cx="2495385" cy="252175"/>
          </a:xfrm>
          <a:prstGeom prst="roundRect">
            <a:avLst/>
          </a:prstGeom>
          <a:solidFill>
            <a:srgbClr val="FFFF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658EF838-1799-7075-3F0D-70106A762097}"/>
              </a:ext>
            </a:extLst>
          </p:cNvPr>
          <p:cNvSpPr txBox="1"/>
          <p:nvPr/>
        </p:nvSpPr>
        <p:spPr>
          <a:xfrm>
            <a:off x="6169512" y="4905017"/>
            <a:ext cx="2109884" cy="369332"/>
          </a:xfrm>
          <a:prstGeom prst="rect">
            <a:avLst/>
          </a:prstGeom>
          <a:noFill/>
        </p:spPr>
        <p:txBody>
          <a:bodyPr wrap="square" rtlCol="0">
            <a:spAutoFit/>
          </a:bodyPr>
          <a:lstStyle/>
          <a:p>
            <a:pPr algn="ctr"/>
            <a:r>
              <a:rPr lang="en-US" altLang="zh-CN" dirty="0">
                <a:solidFill>
                  <a:schemeClr val="bg1"/>
                </a:solidFill>
              </a:rPr>
              <a:t>write to c memory</a:t>
            </a:r>
          </a:p>
        </p:txBody>
      </p:sp>
      <p:sp>
        <p:nvSpPr>
          <p:cNvPr id="18" name="文本框 17">
            <a:extLst>
              <a:ext uri="{FF2B5EF4-FFF2-40B4-BE49-F238E27FC236}">
                <a16:creationId xmlns:a16="http://schemas.microsoft.com/office/drawing/2014/main" id="{2392008A-9375-A823-A3DF-D100C7EEF6F8}"/>
              </a:ext>
            </a:extLst>
          </p:cNvPr>
          <p:cNvSpPr txBox="1"/>
          <p:nvPr/>
        </p:nvSpPr>
        <p:spPr>
          <a:xfrm>
            <a:off x="807864" y="5274349"/>
            <a:ext cx="2448272" cy="923330"/>
          </a:xfrm>
          <a:prstGeom prst="rect">
            <a:avLst/>
          </a:prstGeom>
          <a:noFill/>
        </p:spPr>
        <p:txBody>
          <a:bodyPr wrap="square" rtlCol="0">
            <a:spAutoFit/>
          </a:bodyPr>
          <a:lstStyle/>
          <a:p>
            <a:r>
              <a:rPr lang="en-US" altLang="zh-CN" dirty="0"/>
              <a:t>./crates/cmtc/examples/gemm_unrolled.rs   </a:t>
            </a:r>
          </a:p>
          <a:p>
            <a:r>
              <a:rPr lang="en-US" altLang="zh-CN" dirty="0"/>
              <a:t>line 38-114</a:t>
            </a:r>
            <a:endParaRPr lang="zh-CN" altLang="en-US" dirty="0"/>
          </a:p>
        </p:txBody>
      </p:sp>
    </p:spTree>
    <p:extLst>
      <p:ext uri="{BB962C8B-B14F-4D97-AF65-F5344CB8AC3E}">
        <p14:creationId xmlns:p14="http://schemas.microsoft.com/office/powerpoint/2010/main" val="2698404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xit" presetSubtype="0" fill="hold" grpId="1"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xit" presetSubtype="0" fill="hold" grpId="1"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xit" presetSubtype="0" fill="hold" grpId="1"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P spid="7" grpId="1"/>
      <p:bldP spid="10" grpId="0" animBg="1"/>
      <p:bldP spid="10" grpId="1" animBg="1"/>
      <p:bldP spid="11" grpId="0"/>
      <p:bldP spid="11" grpId="1"/>
      <p:bldP spid="12" grpId="0" animBg="1"/>
      <p:bldP spid="12" grpId="1" animBg="1"/>
      <p:bldP spid="13" grpId="0"/>
      <p:bldP spid="13" grpId="1"/>
      <p:bldP spid="14" grpId="0" animBg="1"/>
      <p:bldP spid="14" grpId="1" animBg="1"/>
      <p:bldP spid="15" grpId="0"/>
      <p:bldP spid="15" grpId="1"/>
      <p:bldP spid="16" grpId="0" animBg="1"/>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9644A-CD28-C527-EBF1-593468F562A3}"/>
              </a:ext>
            </a:extLst>
          </p:cNvPr>
          <p:cNvSpPr>
            <a:spLocks noGrp="1"/>
          </p:cNvSpPr>
          <p:nvPr>
            <p:ph type="title"/>
          </p:nvPr>
        </p:nvSpPr>
        <p:spPr/>
        <p:txBody>
          <a:bodyPr/>
          <a:lstStyle/>
          <a:p>
            <a:r>
              <a:rPr lang="en-US" altLang="zh-CN" dirty="0" err="1"/>
              <a:t>GeMM</a:t>
            </a:r>
            <a:r>
              <a:rPr lang="en-US" altLang="zh-CN" dirty="0"/>
              <a:t> unrolled Example: Simulation</a:t>
            </a:r>
            <a:endParaRPr lang="zh-CN" altLang="en-US" dirty="0"/>
          </a:p>
        </p:txBody>
      </p:sp>
      <p:sp>
        <p:nvSpPr>
          <p:cNvPr id="4" name="页脚占位符 3">
            <a:extLst>
              <a:ext uri="{FF2B5EF4-FFF2-40B4-BE49-F238E27FC236}">
                <a16:creationId xmlns:a16="http://schemas.microsoft.com/office/drawing/2014/main" id="{22D862C1-7885-F91F-0321-BD7B6A27BED7}"/>
              </a:ext>
            </a:extLst>
          </p:cNvPr>
          <p:cNvSpPr>
            <a:spLocks noGrp="1"/>
          </p:cNvSpPr>
          <p:nvPr>
            <p:ph type="ftr" sz="quarter" idx="11"/>
          </p:nvPr>
        </p:nvSpPr>
        <p:spPr/>
        <p:txBody>
          <a:bodyPr/>
          <a:lstStyle/>
          <a:p>
            <a:endParaRPr lang="en-US" altLang="zh-CN" dirty="0"/>
          </a:p>
        </p:txBody>
      </p:sp>
      <p:sp>
        <p:nvSpPr>
          <p:cNvPr id="5" name="灯片编号占位符 4">
            <a:extLst>
              <a:ext uri="{FF2B5EF4-FFF2-40B4-BE49-F238E27FC236}">
                <a16:creationId xmlns:a16="http://schemas.microsoft.com/office/drawing/2014/main" id="{91421929-5968-A4EA-CDC7-CC413B760F16}"/>
              </a:ext>
            </a:extLst>
          </p:cNvPr>
          <p:cNvSpPr>
            <a:spLocks noGrp="1"/>
          </p:cNvSpPr>
          <p:nvPr>
            <p:ph type="sldNum" sz="quarter" idx="12"/>
          </p:nvPr>
        </p:nvSpPr>
        <p:spPr/>
        <p:txBody>
          <a:bodyPr/>
          <a:lstStyle/>
          <a:p>
            <a:fld id="{B6F15528-21DE-4FAA-801E-634DDDAF4B2B}" type="slidenum">
              <a:rPr lang="en-US" smtClean="0"/>
              <a:pPr/>
              <a:t>42</a:t>
            </a:fld>
            <a:endParaRPr lang="en-US"/>
          </a:p>
        </p:txBody>
      </p:sp>
      <p:pic>
        <p:nvPicPr>
          <p:cNvPr id="10" name="图片 9">
            <a:extLst>
              <a:ext uri="{FF2B5EF4-FFF2-40B4-BE49-F238E27FC236}">
                <a16:creationId xmlns:a16="http://schemas.microsoft.com/office/drawing/2014/main" id="{DCAF18EB-CE60-6785-9C93-EF8BC77BF7A1}"/>
              </a:ext>
            </a:extLst>
          </p:cNvPr>
          <p:cNvPicPr>
            <a:picLocks noChangeAspect="1"/>
          </p:cNvPicPr>
          <p:nvPr/>
        </p:nvPicPr>
        <p:blipFill>
          <a:blip r:embed="rId3"/>
          <a:stretch>
            <a:fillRect/>
          </a:stretch>
        </p:blipFill>
        <p:spPr>
          <a:xfrm>
            <a:off x="7176120" y="1268760"/>
            <a:ext cx="4582244" cy="4185704"/>
          </a:xfrm>
          <a:prstGeom prst="rect">
            <a:avLst/>
          </a:prstGeom>
        </p:spPr>
      </p:pic>
      <p:sp>
        <p:nvSpPr>
          <p:cNvPr id="3" name="左大括号 2">
            <a:extLst>
              <a:ext uri="{FF2B5EF4-FFF2-40B4-BE49-F238E27FC236}">
                <a16:creationId xmlns:a16="http://schemas.microsoft.com/office/drawing/2014/main" id="{DA1C2636-87CA-CBC0-DD47-76F5F046F981}"/>
              </a:ext>
            </a:extLst>
          </p:cNvPr>
          <p:cNvSpPr/>
          <p:nvPr/>
        </p:nvSpPr>
        <p:spPr>
          <a:xfrm>
            <a:off x="6871773" y="3668164"/>
            <a:ext cx="216024" cy="432048"/>
          </a:xfrm>
          <a:prstGeom prst="leftBrac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94575D5E-05CD-C262-E2BA-D50F339ECF8B}"/>
              </a:ext>
            </a:extLst>
          </p:cNvPr>
          <p:cNvSpPr txBox="1"/>
          <p:nvPr/>
        </p:nvSpPr>
        <p:spPr>
          <a:xfrm>
            <a:off x="6217146" y="3717032"/>
            <a:ext cx="648072" cy="369332"/>
          </a:xfrm>
          <a:prstGeom prst="rect">
            <a:avLst/>
          </a:prstGeom>
          <a:noFill/>
        </p:spPr>
        <p:txBody>
          <a:bodyPr wrap="square" rtlCol="0">
            <a:spAutoFit/>
          </a:bodyPr>
          <a:lstStyle/>
          <a:p>
            <a:r>
              <a:rPr lang="en-US" altLang="zh-CN" dirty="0"/>
              <a:t>1298</a:t>
            </a:r>
            <a:endParaRPr lang="zh-CN" altLang="en-US" dirty="0"/>
          </a:p>
        </p:txBody>
      </p:sp>
      <p:sp>
        <p:nvSpPr>
          <p:cNvPr id="9" name="文本框 8">
            <a:extLst>
              <a:ext uri="{FF2B5EF4-FFF2-40B4-BE49-F238E27FC236}">
                <a16:creationId xmlns:a16="http://schemas.microsoft.com/office/drawing/2014/main" id="{5BC3DE11-D59B-7D74-2EC3-D469AE4E8D6D}"/>
              </a:ext>
            </a:extLst>
          </p:cNvPr>
          <p:cNvSpPr txBox="1"/>
          <p:nvPr/>
        </p:nvSpPr>
        <p:spPr>
          <a:xfrm>
            <a:off x="1631504" y="4281048"/>
            <a:ext cx="3024336" cy="369332"/>
          </a:xfrm>
          <a:prstGeom prst="rect">
            <a:avLst/>
          </a:prstGeom>
          <a:noFill/>
        </p:spPr>
        <p:txBody>
          <a:bodyPr wrap="square" rtlCol="0">
            <a:spAutoFit/>
          </a:bodyPr>
          <a:lstStyle/>
          <a:p>
            <a:pPr algn="ctr"/>
            <a:r>
              <a:rPr lang="en-US" altLang="zh-CN" b="1" dirty="0"/>
              <a:t>Commands to run simulation</a:t>
            </a:r>
            <a:endParaRPr lang="zh-CN" altLang="en-US" b="1" dirty="0"/>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9516F49-5572-1957-651E-2F33DCB008AC}"/>
                  </a:ext>
                </a:extLst>
              </p:cNvPr>
              <p:cNvSpPr txBox="1"/>
              <p:nvPr/>
            </p:nvSpPr>
            <p:spPr>
              <a:xfrm>
                <a:off x="7285551" y="5455329"/>
                <a:ext cx="4464496" cy="1477328"/>
              </a:xfrm>
              <a:prstGeom prst="rect">
                <a:avLst/>
              </a:prstGeom>
              <a:noFill/>
            </p:spPr>
            <p:txBody>
              <a:bodyPr wrap="square" rtlCol="0">
                <a:spAutoFit/>
              </a:bodyPr>
              <a:lstStyle/>
              <a:p>
                <a:pPr algn="ctr"/>
                <a:r>
                  <a:rPr lang="en-US" altLang="zh-CN" b="1" dirty="0"/>
                  <a:t>Factor=4 results</a:t>
                </a:r>
              </a:p>
              <a:p>
                <a:pPr algn="ctr"/>
                <a:r>
                  <a:rPr lang="en-US" altLang="zh-CN" dirty="0"/>
                  <a:t>Cycles= (</a:t>
                </a:r>
                <a14:m>
                  <m:oMath xmlns:m="http://schemas.openxmlformats.org/officeDocument/2006/math">
                    <m:r>
                      <a:rPr lang="en-US" altLang="zh-CN" i="1" dirty="0" smtClean="0">
                        <a:latin typeface="Cambria Math" panose="02040503050406030204" pitchFamily="18" charset="0"/>
                      </a:rPr>
                      <m:t>(</m:t>
                    </m:r>
                    <m:r>
                      <a:rPr lang="en-US" altLang="zh-CN" b="0" i="1" dirty="0" smtClean="0">
                        <a:latin typeface="Cambria Math" panose="02040503050406030204" pitchFamily="18" charset="0"/>
                      </a:rPr>
                      <m:t>4</m:t>
                    </m:r>
                    <m:r>
                      <a:rPr lang="en-US" altLang="zh-CN" i="1" dirty="0" smtClean="0">
                        <a:latin typeface="Cambria Math" panose="02040503050406030204" pitchFamily="18" charset="0"/>
                      </a:rPr>
                      <m:t>+1)</m:t>
                    </m:r>
                  </m:oMath>
                </a14:m>
                <a:r>
                  <a:rPr lang="en-US" altLang="zh-CN" dirty="0"/>
                  <a:t>   //k</a:t>
                </a:r>
              </a:p>
              <a:p>
                <a:pPr algn="ctr"/>
                <a:r>
                  <a:rPr lang="en-US" altLang="zh-CN" dirty="0"/>
                  <a:t>       </a:t>
                </a:r>
                <a14:m>
                  <m:oMath xmlns:m="http://schemas.openxmlformats.org/officeDocument/2006/math">
                    <m:r>
                      <a:rPr lang="en-US" altLang="zh-CN" b="0" i="0" dirty="0" smtClean="0">
                        <a:latin typeface="Cambria Math" panose="02040503050406030204" pitchFamily="18" charset="0"/>
                      </a:rPr>
                      <m:t>   </m:t>
                    </m:r>
                    <m:r>
                      <a:rPr lang="en-US" altLang="zh-CN" b="0" i="1" dirty="0" smtClean="0">
                        <a:latin typeface="Cambria Math" panose="02040503050406030204" pitchFamily="18" charset="0"/>
                      </a:rPr>
                      <m:t>  ×16+1</m:t>
                    </m:r>
                    <m:r>
                      <a:rPr lang="en-US" altLang="zh-CN" b="0" i="0" dirty="0" smtClean="0">
                        <a:latin typeface="Cambria Math" panose="02040503050406030204" pitchFamily="18" charset="0"/>
                      </a:rPr>
                      <m:t>)</m:t>
                    </m:r>
                  </m:oMath>
                </a14:m>
                <a:r>
                  <a:rPr lang="en-US" altLang="zh-CN" dirty="0"/>
                  <a:t>  //j</a:t>
                </a:r>
              </a:p>
              <a:p>
                <a:pPr algn="ctr"/>
                <a14:m>
                  <m:oMath xmlns:m="http://schemas.openxmlformats.org/officeDocument/2006/math">
                    <m:r>
                      <a:rPr lang="en-US" altLang="zh-CN" b="0" i="1" smtClean="0">
                        <a:latin typeface="Cambria Math" panose="02040503050406030204" pitchFamily="18" charset="0"/>
                      </a:rPr>
                      <m:t>            ×16+1</m:t>
                    </m:r>
                  </m:oMath>
                </a14:m>
                <a:r>
                  <a:rPr lang="en-US" altLang="zh-CN" dirty="0"/>
                  <a:t>   //</a:t>
                </a:r>
                <a:r>
                  <a:rPr lang="en-US" altLang="zh-CN" dirty="0" err="1"/>
                  <a:t>i</a:t>
                </a:r>
                <a:endParaRPr lang="en-US" altLang="zh-CN" dirty="0"/>
              </a:p>
              <a:p>
                <a:pPr algn="ctr"/>
                <a:r>
                  <a:rPr lang="en-US" altLang="zh-CN" dirty="0"/>
                  <a:t>= 1297</a:t>
                </a:r>
              </a:p>
            </p:txBody>
          </p:sp>
        </mc:Choice>
        <mc:Fallback xmlns="">
          <p:sp>
            <p:nvSpPr>
              <p:cNvPr id="11" name="文本框 10">
                <a:extLst>
                  <a:ext uri="{FF2B5EF4-FFF2-40B4-BE49-F238E27FC236}">
                    <a16:creationId xmlns:a16="http://schemas.microsoft.com/office/drawing/2014/main" id="{59516F49-5572-1957-651E-2F33DCB008AC}"/>
                  </a:ext>
                </a:extLst>
              </p:cNvPr>
              <p:cNvSpPr txBox="1">
                <a:spLocks noRot="1" noChangeAspect="1" noMove="1" noResize="1" noEditPoints="1" noAdjustHandles="1" noChangeArrowheads="1" noChangeShapeType="1" noTextEdit="1"/>
              </p:cNvSpPr>
              <p:nvPr/>
            </p:nvSpPr>
            <p:spPr>
              <a:xfrm>
                <a:off x="7285551" y="5455329"/>
                <a:ext cx="4464496" cy="1477328"/>
              </a:xfrm>
              <a:prstGeom prst="rect">
                <a:avLst/>
              </a:prstGeom>
              <a:blipFill>
                <a:blip r:embed="rId5"/>
                <a:stretch>
                  <a:fillRect t="-2479" b="-57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35A3265-9FBE-B097-7F0E-BFB08AA45121}"/>
                  </a:ext>
                </a:extLst>
              </p:cNvPr>
              <p:cNvSpPr txBox="1"/>
              <p:nvPr/>
            </p:nvSpPr>
            <p:spPr>
              <a:xfrm>
                <a:off x="5376888" y="4428166"/>
                <a:ext cx="1872208" cy="369332"/>
              </a:xfrm>
              <a:prstGeom prst="rect">
                <a:avLst/>
              </a:prstGeom>
              <a:noFill/>
            </p:spPr>
            <p:txBody>
              <a:bodyPr wrap="square" rtlCol="0">
                <a:spAutoFit/>
              </a:bodyPr>
              <a:lstStyle/>
              <a:p>
                <a:pPr algn="ctr"/>
                <a:r>
                  <a:rPr lang="en-US" altLang="zh-CN" dirty="0"/>
                  <a:t>4370/1298</a:t>
                </a:r>
                <a14:m>
                  <m:oMath xmlns:m="http://schemas.openxmlformats.org/officeDocument/2006/math">
                    <m:r>
                      <a:rPr lang="en-US" altLang="zh-CN" b="0" i="1" smtClean="0">
                        <a:latin typeface="Cambria Math" panose="02040503050406030204" pitchFamily="18" charset="0"/>
                      </a:rPr>
                      <m:t>≈</m:t>
                    </m:r>
                  </m:oMath>
                </a14:m>
                <a:r>
                  <a:rPr lang="en-US" altLang="zh-CN" dirty="0"/>
                  <a:t>3.37</a:t>
                </a:r>
                <a:endParaRPr lang="zh-CN" altLang="en-US" dirty="0"/>
              </a:p>
            </p:txBody>
          </p:sp>
        </mc:Choice>
        <mc:Fallback xmlns="">
          <p:sp>
            <p:nvSpPr>
              <p:cNvPr id="13" name="文本框 12">
                <a:extLst>
                  <a:ext uri="{FF2B5EF4-FFF2-40B4-BE49-F238E27FC236}">
                    <a16:creationId xmlns:a16="http://schemas.microsoft.com/office/drawing/2014/main" id="{235A3265-9FBE-B097-7F0E-BFB08AA45121}"/>
                  </a:ext>
                </a:extLst>
              </p:cNvPr>
              <p:cNvSpPr txBox="1">
                <a:spLocks noRot="1" noChangeAspect="1" noMove="1" noResize="1" noEditPoints="1" noAdjustHandles="1" noChangeArrowheads="1" noChangeShapeType="1" noTextEdit="1"/>
              </p:cNvSpPr>
              <p:nvPr/>
            </p:nvSpPr>
            <p:spPr>
              <a:xfrm>
                <a:off x="5376888" y="4428166"/>
                <a:ext cx="1872208" cy="369332"/>
              </a:xfrm>
              <a:prstGeom prst="rect">
                <a:avLst/>
              </a:prstGeom>
              <a:blipFill>
                <a:blip r:embed="rId6"/>
                <a:stretch>
                  <a:fillRect l="-326" t="-8197" r="-326" b="-24590"/>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AC78C73D-8A8D-ECF6-F8AC-F7EC1700933D}"/>
              </a:ext>
            </a:extLst>
          </p:cNvPr>
          <p:cNvSpPr txBox="1"/>
          <p:nvPr/>
        </p:nvSpPr>
        <p:spPr>
          <a:xfrm>
            <a:off x="695400" y="2674608"/>
            <a:ext cx="5084364" cy="1477328"/>
          </a:xfrm>
          <a:noFill/>
          <a:ln>
            <a:solidFill>
              <a:schemeClr val="tx2"/>
            </a:solidFill>
          </a:ln>
        </p:spPr>
        <p:txBody>
          <a:bodyPr wrap="square" rtlCol="0">
            <a:spAutoFit/>
          </a:bodyPr>
          <a:lstStyle>
            <a:defPPr>
              <a:defRPr lang="en-US"/>
            </a:defPPr>
            <a:lvl1pPr marL="285750" indent="-285750">
              <a:buFont typeface="Fira Code" panose="020B0809050000020004" pitchFamily="49" charset="0"/>
              <a:buChar char="⌨"/>
              <a:defRPr>
                <a:latin typeface="Fira Code" panose="020B0809050000020004" pitchFamily="49" charset="0"/>
                <a:ea typeface="Fira Code" panose="020B0809050000020004" pitchFamily="49" charset="0"/>
                <a:cs typeface="Fira Code" panose="020B0809050000020004" pitchFamily="49" charset="0"/>
              </a:defRPr>
            </a:lvl1pPr>
          </a:lstStyle>
          <a:p>
            <a:r>
              <a:rPr lang="en-US" altLang="zh-CN"/>
              <a:t>cd /root/</a:t>
            </a:r>
            <a:r>
              <a:rPr lang="en-US" altLang="zh-CN" dirty="0"/>
              <a:t>cmt2</a:t>
            </a:r>
          </a:p>
          <a:p>
            <a:r>
              <a:rPr lang="en-US" altLang="zh-CN" dirty="0"/>
              <a:t>cargo run –-example </a:t>
            </a:r>
            <a:r>
              <a:rPr lang="en-US" altLang="zh-CN" dirty="0" err="1"/>
              <a:t>gemm_unrolled</a:t>
            </a:r>
            <a:endParaRPr lang="en-US" altLang="zh-CN" dirty="0"/>
          </a:p>
          <a:p>
            <a:r>
              <a:rPr lang="en-US" altLang="zh-CN" dirty="0"/>
              <a:t>cd ./tb/</a:t>
            </a:r>
            <a:r>
              <a:rPr lang="en-US" altLang="zh-CN" dirty="0" err="1"/>
              <a:t>gemm_unrolled_ksim</a:t>
            </a:r>
            <a:endParaRPr lang="en-US" altLang="zh-CN" dirty="0"/>
          </a:p>
          <a:p>
            <a:r>
              <a:rPr lang="en-US" altLang="zh-CN" dirty="0"/>
              <a:t>make all</a:t>
            </a:r>
          </a:p>
          <a:p>
            <a:r>
              <a:rPr lang="en-US" altLang="zh-CN" dirty="0"/>
              <a:t>./GEMMUnrolled_s16_i8</a:t>
            </a:r>
            <a:endParaRPr lang="zh-CN" altLang="en-US" dirty="0"/>
          </a:p>
        </p:txBody>
      </p:sp>
    </p:spTree>
    <p:extLst>
      <p:ext uri="{BB962C8B-B14F-4D97-AF65-F5344CB8AC3E}">
        <p14:creationId xmlns:p14="http://schemas.microsoft.com/office/powerpoint/2010/main" val="2918682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41E4ED-749E-4C50-BB2A-E5E57C9813BC}"/>
              </a:ext>
            </a:extLst>
          </p:cNvPr>
          <p:cNvSpPr>
            <a:spLocks noGrp="1"/>
          </p:cNvSpPr>
          <p:nvPr>
            <p:ph type="title"/>
          </p:nvPr>
        </p:nvSpPr>
        <p:spPr/>
        <p:txBody>
          <a:bodyPr>
            <a:normAutofit/>
          </a:bodyPr>
          <a:lstStyle/>
          <a:p>
            <a:r>
              <a:rPr lang="en-US" altLang="zh-CN" dirty="0"/>
              <a:t>We’ve integrated Cement into APS!</a:t>
            </a:r>
            <a:endParaRPr lang="zh-CN" altLang="en-US" dirty="0"/>
          </a:p>
        </p:txBody>
      </p:sp>
      <p:sp>
        <p:nvSpPr>
          <p:cNvPr id="4" name="页脚占位符 3">
            <a:extLst>
              <a:ext uri="{FF2B5EF4-FFF2-40B4-BE49-F238E27FC236}">
                <a16:creationId xmlns:a16="http://schemas.microsoft.com/office/drawing/2014/main" id="{79D1C777-0F3E-4D4A-B875-C761DC7E8B12}"/>
              </a:ext>
            </a:extLst>
          </p:cNvPr>
          <p:cNvSpPr>
            <a:spLocks noGrp="1"/>
          </p:cNvSpPr>
          <p:nvPr>
            <p:ph type="ftr" sz="quarter" idx="10"/>
          </p:nvPr>
        </p:nvSpPr>
        <p:spPr/>
        <p:txBody>
          <a:bodyPr/>
          <a:lstStyle/>
          <a:p>
            <a:endParaRPr lang="en-US" altLang="zh-CN" dirty="0"/>
          </a:p>
        </p:txBody>
      </p:sp>
      <p:sp>
        <p:nvSpPr>
          <p:cNvPr id="5" name="灯片编号占位符 4">
            <a:extLst>
              <a:ext uri="{FF2B5EF4-FFF2-40B4-BE49-F238E27FC236}">
                <a16:creationId xmlns:a16="http://schemas.microsoft.com/office/drawing/2014/main" id="{86A54F97-C10E-4AE6-87C8-82364FC72D02}"/>
              </a:ext>
            </a:extLst>
          </p:cNvPr>
          <p:cNvSpPr>
            <a:spLocks noGrp="1"/>
          </p:cNvSpPr>
          <p:nvPr>
            <p:ph type="sldNum" sz="quarter" idx="11"/>
          </p:nvPr>
        </p:nvSpPr>
        <p:spPr/>
        <p:txBody>
          <a:bodyPr/>
          <a:lstStyle/>
          <a:p>
            <a:fld id="{B6F15528-21DE-4FAA-801E-634DDDAF4B2B}" type="slidenum">
              <a:rPr lang="en-US" smtClean="0"/>
              <a:pPr/>
              <a:t>43</a:t>
            </a:fld>
            <a:endParaRPr lang="en-US"/>
          </a:p>
        </p:txBody>
      </p:sp>
      <p:pic>
        <p:nvPicPr>
          <p:cNvPr id="1026" name="Picture 2" descr="New and Improved SystemVerilog 1800-2017 - Verification Horizons">
            <a:extLst>
              <a:ext uri="{FF2B5EF4-FFF2-40B4-BE49-F238E27FC236}">
                <a16:creationId xmlns:a16="http://schemas.microsoft.com/office/drawing/2014/main" id="{873DB969-A0EE-4606-B316-C439ADA3C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052736"/>
            <a:ext cx="2577008" cy="11044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E2F7F0-2337-4216-B6E9-59FBF4030627}"/>
              </a:ext>
            </a:extLst>
          </p:cNvPr>
          <p:cNvSpPr txBox="1"/>
          <p:nvPr/>
        </p:nvSpPr>
        <p:spPr>
          <a:xfrm>
            <a:off x="1093625" y="2086515"/>
            <a:ext cx="2340384" cy="646331"/>
          </a:xfrm>
          <a:prstGeom prst="rect">
            <a:avLst/>
          </a:prstGeom>
          <a:noFill/>
        </p:spPr>
        <p:txBody>
          <a:bodyPr wrap="none" rtlCol="0">
            <a:spAutoFit/>
          </a:bodyPr>
          <a:lstStyle/>
          <a:p>
            <a:r>
              <a:rPr lang="en-US" b="1" i="1" dirty="0"/>
              <a:t>Traditional HDL</a:t>
            </a:r>
          </a:p>
          <a:p>
            <a:r>
              <a:rPr lang="en-US" dirty="0"/>
              <a:t>tedious hardware code</a:t>
            </a:r>
          </a:p>
        </p:txBody>
      </p:sp>
      <p:pic>
        <p:nvPicPr>
          <p:cNvPr id="9" name="Picture 8">
            <a:extLst>
              <a:ext uri="{FF2B5EF4-FFF2-40B4-BE49-F238E27FC236}">
                <a16:creationId xmlns:a16="http://schemas.microsoft.com/office/drawing/2014/main" id="{2968B5AA-4E28-44FD-9A78-0875FB937ACA}"/>
              </a:ext>
            </a:extLst>
          </p:cNvPr>
          <p:cNvPicPr>
            <a:picLocks noChangeAspect="1"/>
          </p:cNvPicPr>
          <p:nvPr/>
        </p:nvPicPr>
        <p:blipFill>
          <a:blip r:embed="rId4"/>
          <a:stretch>
            <a:fillRect/>
          </a:stretch>
        </p:blipFill>
        <p:spPr>
          <a:xfrm>
            <a:off x="4583832" y="1578600"/>
            <a:ext cx="2159271" cy="286169"/>
          </a:xfrm>
          <a:prstGeom prst="rect">
            <a:avLst/>
          </a:prstGeom>
        </p:spPr>
      </p:pic>
      <p:sp>
        <p:nvSpPr>
          <p:cNvPr id="11" name="TextBox 10">
            <a:extLst>
              <a:ext uri="{FF2B5EF4-FFF2-40B4-BE49-F238E27FC236}">
                <a16:creationId xmlns:a16="http://schemas.microsoft.com/office/drawing/2014/main" id="{298013F9-7AA7-4DB9-B22D-2DC29BFFDD64}"/>
              </a:ext>
            </a:extLst>
          </p:cNvPr>
          <p:cNvSpPr txBox="1"/>
          <p:nvPr/>
        </p:nvSpPr>
        <p:spPr>
          <a:xfrm>
            <a:off x="4223792" y="2086515"/>
            <a:ext cx="4019600" cy="923330"/>
          </a:xfrm>
          <a:prstGeom prst="rect">
            <a:avLst/>
          </a:prstGeom>
          <a:noFill/>
        </p:spPr>
        <p:txBody>
          <a:bodyPr wrap="square" rtlCol="0">
            <a:spAutoFit/>
          </a:bodyPr>
          <a:lstStyle/>
          <a:p>
            <a:r>
              <a:rPr lang="en-US" altLang="zh-CN" b="1" i="1" dirty="0"/>
              <a:t>Embedded </a:t>
            </a:r>
            <a:r>
              <a:rPr lang="en-US" b="1" i="1" dirty="0"/>
              <a:t>HDL (</a:t>
            </a:r>
            <a:r>
              <a:rPr lang="en-US" b="1" i="1" dirty="0" err="1"/>
              <a:t>eHDL</a:t>
            </a:r>
            <a:r>
              <a:rPr lang="en-US" b="1" i="1" dirty="0"/>
              <a:t>)</a:t>
            </a:r>
          </a:p>
          <a:p>
            <a:r>
              <a:rPr lang="en-US" dirty="0"/>
              <a:t>design </a:t>
            </a:r>
            <a:r>
              <a:rPr lang="en-US" altLang="zh-CN" dirty="0"/>
              <a:t>hardware in advanced programming language (Scala, Python)</a:t>
            </a:r>
            <a:endParaRPr lang="en-US" dirty="0"/>
          </a:p>
        </p:txBody>
      </p:sp>
      <p:pic>
        <p:nvPicPr>
          <p:cNvPr id="1030" name="Picture 6" descr="AMD Vitis™ HLS">
            <a:extLst>
              <a:ext uri="{FF2B5EF4-FFF2-40B4-BE49-F238E27FC236}">
                <a16:creationId xmlns:a16="http://schemas.microsoft.com/office/drawing/2014/main" id="{F9FA8565-8585-4A82-A3EA-60E76CB75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568" y="836713"/>
            <a:ext cx="3319786" cy="17522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35F6A2E-6725-4070-B0CE-6E90DC412EC7}"/>
              </a:ext>
            </a:extLst>
          </p:cNvPr>
          <p:cNvSpPr txBox="1"/>
          <p:nvPr/>
        </p:nvSpPr>
        <p:spPr>
          <a:xfrm>
            <a:off x="8294217" y="2640513"/>
            <a:ext cx="3130375" cy="369332"/>
          </a:xfrm>
          <a:prstGeom prst="rect">
            <a:avLst/>
          </a:prstGeom>
          <a:noFill/>
        </p:spPr>
        <p:txBody>
          <a:bodyPr wrap="square" rtlCol="0">
            <a:spAutoFit/>
          </a:bodyPr>
          <a:lstStyle/>
          <a:p>
            <a:r>
              <a:rPr lang="en-US" b="1" i="1" dirty="0"/>
              <a:t>HLS: </a:t>
            </a:r>
            <a:r>
              <a:rPr lang="en-US" dirty="0"/>
              <a:t>design hardware in C/C++</a:t>
            </a:r>
          </a:p>
        </p:txBody>
      </p:sp>
      <p:sp>
        <p:nvSpPr>
          <p:cNvPr id="17" name="TextBox 16">
            <a:extLst>
              <a:ext uri="{FF2B5EF4-FFF2-40B4-BE49-F238E27FC236}">
                <a16:creationId xmlns:a16="http://schemas.microsoft.com/office/drawing/2014/main" id="{B50C53E6-E16E-462B-9614-BC454E190B90}"/>
              </a:ext>
            </a:extLst>
          </p:cNvPr>
          <p:cNvSpPr txBox="1"/>
          <p:nvPr/>
        </p:nvSpPr>
        <p:spPr>
          <a:xfrm>
            <a:off x="7214767" y="3813371"/>
            <a:ext cx="4977233" cy="892552"/>
          </a:xfrm>
          <a:prstGeom prst="rect">
            <a:avLst/>
          </a:prstGeom>
          <a:noFill/>
        </p:spPr>
        <p:txBody>
          <a:bodyPr wrap="square">
            <a:spAutoFit/>
          </a:bodyPr>
          <a:lstStyle/>
          <a:p>
            <a:r>
              <a:rPr lang="en-US" sz="3600" dirty="0">
                <a:solidFill>
                  <a:schemeClr val="accent4">
                    <a:lumMod val="75000"/>
                  </a:schemeClr>
                </a:solidFill>
                <a:latin typeface="Bahnschrift SemiBold Condensed" panose="020B0502040204020203" pitchFamily="34" charset="0"/>
              </a:rPr>
              <a:t>Cement (cmt1) </a:t>
            </a:r>
          </a:p>
          <a:p>
            <a:r>
              <a:rPr lang="en-US" sz="1400" b="1" dirty="0"/>
              <a:t>       published at FPGA’24</a:t>
            </a:r>
          </a:p>
        </p:txBody>
      </p:sp>
      <p:sp>
        <p:nvSpPr>
          <p:cNvPr id="19" name="TextBox 18">
            <a:extLst>
              <a:ext uri="{FF2B5EF4-FFF2-40B4-BE49-F238E27FC236}">
                <a16:creationId xmlns:a16="http://schemas.microsoft.com/office/drawing/2014/main" id="{EA9CE161-CD28-4D18-9C53-1B1E3A45A556}"/>
              </a:ext>
            </a:extLst>
          </p:cNvPr>
          <p:cNvSpPr txBox="1"/>
          <p:nvPr/>
        </p:nvSpPr>
        <p:spPr>
          <a:xfrm>
            <a:off x="7489391" y="4647476"/>
            <a:ext cx="3999272" cy="830997"/>
          </a:xfrm>
          <a:prstGeom prst="rect">
            <a:avLst/>
          </a:prstGeom>
          <a:noFill/>
        </p:spPr>
        <p:txBody>
          <a:bodyPr wrap="square">
            <a:spAutoFit/>
          </a:bodyPr>
          <a:lstStyle/>
          <a:p>
            <a:r>
              <a:rPr lang="en-US" sz="1200" dirty="0"/>
              <a:t>Youwei Xiao, </a:t>
            </a:r>
            <a:r>
              <a:rPr lang="en-US" sz="1200" dirty="0" err="1"/>
              <a:t>Zizhang</a:t>
            </a:r>
            <a:r>
              <a:rPr lang="en-US" sz="1200" dirty="0"/>
              <a:t> Luo, </a:t>
            </a:r>
            <a:r>
              <a:rPr lang="en-US" sz="1200" dirty="0" err="1"/>
              <a:t>Kexing</a:t>
            </a:r>
            <a:r>
              <a:rPr lang="en-US" sz="1200" dirty="0"/>
              <a:t> Zhou, and Yun Liang. 2024. Cement: Streamlining FPGA Hardware Design with Cycle-Deterministic </a:t>
            </a:r>
            <a:r>
              <a:rPr lang="en-US" sz="1200" dirty="0" err="1"/>
              <a:t>eHDL</a:t>
            </a:r>
            <a:r>
              <a:rPr lang="en-US" sz="1200" dirty="0"/>
              <a:t> and Synthesis. FPGA '24. https://</a:t>
            </a:r>
            <a:r>
              <a:rPr lang="en-US" sz="1200" dirty="0" err="1"/>
              <a:t>doi.org</a:t>
            </a:r>
            <a:r>
              <a:rPr lang="en-US" sz="1200" dirty="0"/>
              <a:t>/10.1145/3626202.3637561</a:t>
            </a:r>
          </a:p>
        </p:txBody>
      </p:sp>
      <p:sp>
        <p:nvSpPr>
          <p:cNvPr id="16" name="Left Brace 15">
            <a:extLst>
              <a:ext uri="{FF2B5EF4-FFF2-40B4-BE49-F238E27FC236}">
                <a16:creationId xmlns:a16="http://schemas.microsoft.com/office/drawing/2014/main" id="{197AD42D-DEED-4E79-88B6-0CE213CD972E}"/>
              </a:ext>
            </a:extLst>
          </p:cNvPr>
          <p:cNvSpPr/>
          <p:nvPr/>
        </p:nvSpPr>
        <p:spPr>
          <a:xfrm rot="16200000">
            <a:off x="7553703" y="1346161"/>
            <a:ext cx="369332" cy="3860802"/>
          </a:xfrm>
          <a:custGeom>
            <a:avLst/>
            <a:gdLst>
              <a:gd name="connsiteX0" fmla="*/ 369332 w 369332"/>
              <a:gd name="connsiteY0" fmla="*/ 3860802 h 3860802"/>
              <a:gd name="connsiteX1" fmla="*/ 184666 w 369332"/>
              <a:gd name="connsiteY1" fmla="*/ 3830026 h 3860802"/>
              <a:gd name="connsiteX2" fmla="*/ 184666 w 369332"/>
              <a:gd name="connsiteY2" fmla="*/ 3169699 h 3860802"/>
              <a:gd name="connsiteX3" fmla="*/ 184666 w 369332"/>
              <a:gd name="connsiteY3" fmla="*/ 2565438 h 3860802"/>
              <a:gd name="connsiteX4" fmla="*/ 184666 w 369332"/>
              <a:gd name="connsiteY4" fmla="*/ 1961177 h 3860802"/>
              <a:gd name="connsiteX5" fmla="*/ 0 w 369332"/>
              <a:gd name="connsiteY5" fmla="*/ 1930401 h 3860802"/>
              <a:gd name="connsiteX6" fmla="*/ 184666 w 369332"/>
              <a:gd name="connsiteY6" fmla="*/ 1899625 h 3860802"/>
              <a:gd name="connsiteX7" fmla="*/ 184666 w 369332"/>
              <a:gd name="connsiteY7" fmla="*/ 1239298 h 3860802"/>
              <a:gd name="connsiteX8" fmla="*/ 184666 w 369332"/>
              <a:gd name="connsiteY8" fmla="*/ 653726 h 3860802"/>
              <a:gd name="connsiteX9" fmla="*/ 184666 w 369332"/>
              <a:gd name="connsiteY9" fmla="*/ 30776 h 3860802"/>
              <a:gd name="connsiteX10" fmla="*/ 369332 w 369332"/>
              <a:gd name="connsiteY10" fmla="*/ 0 h 3860802"/>
              <a:gd name="connsiteX11" fmla="*/ 369332 w 369332"/>
              <a:gd name="connsiteY11" fmla="*/ 604859 h 3860802"/>
              <a:gd name="connsiteX12" fmla="*/ 369332 w 369332"/>
              <a:gd name="connsiteY12" fmla="*/ 1248326 h 3860802"/>
              <a:gd name="connsiteX13" fmla="*/ 369332 w 369332"/>
              <a:gd name="connsiteY13" fmla="*/ 1891793 h 3860802"/>
              <a:gd name="connsiteX14" fmla="*/ 369332 w 369332"/>
              <a:gd name="connsiteY14" fmla="*/ 2535260 h 3860802"/>
              <a:gd name="connsiteX15" fmla="*/ 369332 w 369332"/>
              <a:gd name="connsiteY15" fmla="*/ 3217335 h 3860802"/>
              <a:gd name="connsiteX16" fmla="*/ 369332 w 369332"/>
              <a:gd name="connsiteY16" fmla="*/ 3860802 h 3860802"/>
              <a:gd name="connsiteX0" fmla="*/ 369332 w 369332"/>
              <a:gd name="connsiteY0" fmla="*/ 3860802 h 3860802"/>
              <a:gd name="connsiteX1" fmla="*/ 184666 w 369332"/>
              <a:gd name="connsiteY1" fmla="*/ 3830026 h 3860802"/>
              <a:gd name="connsiteX2" fmla="*/ 184666 w 369332"/>
              <a:gd name="connsiteY2" fmla="*/ 3207076 h 3860802"/>
              <a:gd name="connsiteX3" fmla="*/ 184666 w 369332"/>
              <a:gd name="connsiteY3" fmla="*/ 2621504 h 3860802"/>
              <a:gd name="connsiteX4" fmla="*/ 184666 w 369332"/>
              <a:gd name="connsiteY4" fmla="*/ 1961177 h 3860802"/>
              <a:gd name="connsiteX5" fmla="*/ 0 w 369332"/>
              <a:gd name="connsiteY5" fmla="*/ 1930401 h 3860802"/>
              <a:gd name="connsiteX6" fmla="*/ 184666 w 369332"/>
              <a:gd name="connsiteY6" fmla="*/ 1899625 h 3860802"/>
              <a:gd name="connsiteX7" fmla="*/ 184666 w 369332"/>
              <a:gd name="connsiteY7" fmla="*/ 1314052 h 3860802"/>
              <a:gd name="connsiteX8" fmla="*/ 184666 w 369332"/>
              <a:gd name="connsiteY8" fmla="*/ 691103 h 3860802"/>
              <a:gd name="connsiteX9" fmla="*/ 184666 w 369332"/>
              <a:gd name="connsiteY9" fmla="*/ 30776 h 3860802"/>
              <a:gd name="connsiteX10" fmla="*/ 369332 w 369332"/>
              <a:gd name="connsiteY10" fmla="*/ 0 h 386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332" h="3860802" stroke="0" extrusionOk="0">
                <a:moveTo>
                  <a:pt x="369332" y="3860802"/>
                </a:moveTo>
                <a:cubicBezTo>
                  <a:pt x="265853" y="3859882"/>
                  <a:pt x="183341" y="3847520"/>
                  <a:pt x="184666" y="3830026"/>
                </a:cubicBezTo>
                <a:cubicBezTo>
                  <a:pt x="212126" y="3656847"/>
                  <a:pt x="172233" y="3350511"/>
                  <a:pt x="184666" y="3169699"/>
                </a:cubicBezTo>
                <a:cubicBezTo>
                  <a:pt x="197099" y="2988887"/>
                  <a:pt x="193183" y="2724599"/>
                  <a:pt x="184666" y="2565438"/>
                </a:cubicBezTo>
                <a:cubicBezTo>
                  <a:pt x="176149" y="2406277"/>
                  <a:pt x="174420" y="2087694"/>
                  <a:pt x="184666" y="1961177"/>
                </a:cubicBezTo>
                <a:cubicBezTo>
                  <a:pt x="180903" y="1932059"/>
                  <a:pt x="103834" y="1923571"/>
                  <a:pt x="0" y="1930401"/>
                </a:cubicBezTo>
                <a:cubicBezTo>
                  <a:pt x="99471" y="1928751"/>
                  <a:pt x="185320" y="1915558"/>
                  <a:pt x="184666" y="1899625"/>
                </a:cubicBezTo>
                <a:cubicBezTo>
                  <a:pt x="187438" y="1595814"/>
                  <a:pt x="193745" y="1433872"/>
                  <a:pt x="184666" y="1239298"/>
                </a:cubicBezTo>
                <a:cubicBezTo>
                  <a:pt x="175587" y="1044724"/>
                  <a:pt x="165627" y="808160"/>
                  <a:pt x="184666" y="653726"/>
                </a:cubicBezTo>
                <a:cubicBezTo>
                  <a:pt x="203705" y="499292"/>
                  <a:pt x="160767" y="288702"/>
                  <a:pt x="184666" y="30776"/>
                </a:cubicBezTo>
                <a:cubicBezTo>
                  <a:pt x="191107" y="19047"/>
                  <a:pt x="273083" y="8542"/>
                  <a:pt x="369332" y="0"/>
                </a:cubicBezTo>
                <a:cubicBezTo>
                  <a:pt x="375651" y="153675"/>
                  <a:pt x="382483" y="388645"/>
                  <a:pt x="369332" y="604859"/>
                </a:cubicBezTo>
                <a:cubicBezTo>
                  <a:pt x="356181" y="821073"/>
                  <a:pt x="365446" y="1091974"/>
                  <a:pt x="369332" y="1248326"/>
                </a:cubicBezTo>
                <a:cubicBezTo>
                  <a:pt x="373218" y="1404678"/>
                  <a:pt x="382865" y="1651757"/>
                  <a:pt x="369332" y="1891793"/>
                </a:cubicBezTo>
                <a:cubicBezTo>
                  <a:pt x="355799" y="2131829"/>
                  <a:pt x="370860" y="2248979"/>
                  <a:pt x="369332" y="2535260"/>
                </a:cubicBezTo>
                <a:cubicBezTo>
                  <a:pt x="367804" y="2821541"/>
                  <a:pt x="371324" y="2922778"/>
                  <a:pt x="369332" y="3217335"/>
                </a:cubicBezTo>
                <a:cubicBezTo>
                  <a:pt x="367340" y="3511892"/>
                  <a:pt x="397086" y="3591617"/>
                  <a:pt x="369332" y="3860802"/>
                </a:cubicBezTo>
                <a:close/>
              </a:path>
              <a:path w="369332" h="3860802" fill="none" extrusionOk="0">
                <a:moveTo>
                  <a:pt x="369332" y="3860802"/>
                </a:moveTo>
                <a:cubicBezTo>
                  <a:pt x="267184" y="3861301"/>
                  <a:pt x="184410" y="3846217"/>
                  <a:pt x="184666" y="3830026"/>
                </a:cubicBezTo>
                <a:cubicBezTo>
                  <a:pt x="191602" y="3588078"/>
                  <a:pt x="198883" y="3410405"/>
                  <a:pt x="184666" y="3207076"/>
                </a:cubicBezTo>
                <a:cubicBezTo>
                  <a:pt x="170450" y="3003747"/>
                  <a:pt x="162852" y="2838821"/>
                  <a:pt x="184666" y="2621504"/>
                </a:cubicBezTo>
                <a:cubicBezTo>
                  <a:pt x="206480" y="2404187"/>
                  <a:pt x="153561" y="2286014"/>
                  <a:pt x="184666" y="1961177"/>
                </a:cubicBezTo>
                <a:cubicBezTo>
                  <a:pt x="189344" y="1923764"/>
                  <a:pt x="98196" y="1930279"/>
                  <a:pt x="0" y="1930401"/>
                </a:cubicBezTo>
                <a:cubicBezTo>
                  <a:pt x="104054" y="1930992"/>
                  <a:pt x="185730" y="1916340"/>
                  <a:pt x="184666" y="1899625"/>
                </a:cubicBezTo>
                <a:cubicBezTo>
                  <a:pt x="175158" y="1751842"/>
                  <a:pt x="206528" y="1528362"/>
                  <a:pt x="184666" y="1314052"/>
                </a:cubicBezTo>
                <a:cubicBezTo>
                  <a:pt x="162804" y="1099742"/>
                  <a:pt x="189330" y="830477"/>
                  <a:pt x="184666" y="691103"/>
                </a:cubicBezTo>
                <a:cubicBezTo>
                  <a:pt x="180002" y="551729"/>
                  <a:pt x="173757" y="166147"/>
                  <a:pt x="184666" y="30776"/>
                </a:cubicBezTo>
                <a:cubicBezTo>
                  <a:pt x="183246" y="11880"/>
                  <a:pt x="262281" y="5026"/>
                  <a:pt x="369332" y="0"/>
                </a:cubicBezTo>
              </a:path>
              <a:path w="369332" h="3860802" fill="none" stroke="0" extrusionOk="0">
                <a:moveTo>
                  <a:pt x="369332" y="3860802"/>
                </a:moveTo>
                <a:cubicBezTo>
                  <a:pt x="265482" y="3861889"/>
                  <a:pt x="183464" y="3849173"/>
                  <a:pt x="184666" y="3830026"/>
                </a:cubicBezTo>
                <a:cubicBezTo>
                  <a:pt x="181559" y="3552489"/>
                  <a:pt x="162637" y="3424410"/>
                  <a:pt x="184666" y="3244453"/>
                </a:cubicBezTo>
                <a:cubicBezTo>
                  <a:pt x="206695" y="3064496"/>
                  <a:pt x="176161" y="2736990"/>
                  <a:pt x="184666" y="2602815"/>
                </a:cubicBezTo>
                <a:cubicBezTo>
                  <a:pt x="193171" y="2468640"/>
                  <a:pt x="167737" y="2139866"/>
                  <a:pt x="184666" y="1961177"/>
                </a:cubicBezTo>
                <a:cubicBezTo>
                  <a:pt x="199123" y="1939317"/>
                  <a:pt x="101397" y="1914464"/>
                  <a:pt x="0" y="1930401"/>
                </a:cubicBezTo>
                <a:cubicBezTo>
                  <a:pt x="103430" y="1930702"/>
                  <a:pt x="183455" y="1918131"/>
                  <a:pt x="184666" y="1899625"/>
                </a:cubicBezTo>
                <a:cubicBezTo>
                  <a:pt x="208267" y="1718631"/>
                  <a:pt x="177316" y="1553152"/>
                  <a:pt x="184666" y="1332741"/>
                </a:cubicBezTo>
                <a:cubicBezTo>
                  <a:pt x="192016" y="1112330"/>
                  <a:pt x="180929" y="824807"/>
                  <a:pt x="184666" y="691103"/>
                </a:cubicBezTo>
                <a:cubicBezTo>
                  <a:pt x="188403" y="557399"/>
                  <a:pt x="183290" y="197704"/>
                  <a:pt x="184666" y="30776"/>
                </a:cubicBezTo>
                <a:cubicBezTo>
                  <a:pt x="202262" y="24864"/>
                  <a:pt x="257309" y="2202"/>
                  <a:pt x="369332" y="0"/>
                </a:cubicBezTo>
              </a:path>
            </a:pathLst>
          </a:custGeom>
          <a:ln w="50800">
            <a:solidFill>
              <a:schemeClr val="tx1"/>
            </a:solidFill>
            <a:tailEnd type="none"/>
            <a:extLst>
              <a:ext uri="{C807C97D-BFC1-408E-A445-0C87EB9F89A2}">
                <ask:lineSketchStyleProps xmlns:ask="http://schemas.microsoft.com/office/drawing/2018/sketchyshapes" sd="1219033472">
                  <a:prstGeom prst="leftBrace">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03F2DD15-F59D-463D-B4D4-3FE9966D233F}"/>
              </a:ext>
            </a:extLst>
          </p:cNvPr>
          <p:cNvSpPr txBox="1"/>
          <p:nvPr/>
        </p:nvSpPr>
        <p:spPr>
          <a:xfrm>
            <a:off x="8181460" y="3354467"/>
            <a:ext cx="3243132" cy="369332"/>
          </a:xfrm>
          <a:prstGeom prst="rect">
            <a:avLst/>
          </a:prstGeom>
          <a:noFill/>
        </p:spPr>
        <p:txBody>
          <a:bodyPr wrap="none" rtlCol="0">
            <a:spAutoFit/>
          </a:bodyPr>
          <a:lstStyle/>
          <a:p>
            <a:r>
              <a:rPr lang="en-US" i="1" dirty="0">
                <a:solidFill>
                  <a:srgbClr val="FF0000"/>
                </a:solidFill>
              </a:rPr>
              <a:t>software-like control description</a:t>
            </a:r>
          </a:p>
        </p:txBody>
      </p:sp>
      <p:pic>
        <p:nvPicPr>
          <p:cNvPr id="21" name="Picture 20">
            <a:extLst>
              <a:ext uri="{FF2B5EF4-FFF2-40B4-BE49-F238E27FC236}">
                <a16:creationId xmlns:a16="http://schemas.microsoft.com/office/drawing/2014/main" id="{0E100413-9994-4D3A-95B0-9063BC60F405}"/>
              </a:ext>
            </a:extLst>
          </p:cNvPr>
          <p:cNvPicPr>
            <a:picLocks noChangeAspect="1"/>
          </p:cNvPicPr>
          <p:nvPr/>
        </p:nvPicPr>
        <p:blipFill>
          <a:blip r:embed="rId6"/>
          <a:stretch>
            <a:fillRect/>
          </a:stretch>
        </p:blipFill>
        <p:spPr>
          <a:xfrm>
            <a:off x="4716158" y="4918574"/>
            <a:ext cx="2378305" cy="591934"/>
          </a:xfrm>
          <a:prstGeom prst="rect">
            <a:avLst/>
          </a:prstGeom>
        </p:spPr>
      </p:pic>
      <p:sp>
        <p:nvSpPr>
          <p:cNvPr id="24" name="TextBox 23">
            <a:extLst>
              <a:ext uri="{FF2B5EF4-FFF2-40B4-BE49-F238E27FC236}">
                <a16:creationId xmlns:a16="http://schemas.microsoft.com/office/drawing/2014/main" id="{5414F018-4533-4ECD-B803-6B46C8F3250E}"/>
              </a:ext>
            </a:extLst>
          </p:cNvPr>
          <p:cNvSpPr txBox="1"/>
          <p:nvPr/>
        </p:nvSpPr>
        <p:spPr>
          <a:xfrm>
            <a:off x="2254716" y="5490988"/>
            <a:ext cx="5855786" cy="369332"/>
          </a:xfrm>
          <a:prstGeom prst="rect">
            <a:avLst/>
          </a:prstGeom>
          <a:noFill/>
        </p:spPr>
        <p:txBody>
          <a:bodyPr wrap="square" rtlCol="0">
            <a:spAutoFit/>
          </a:bodyPr>
          <a:lstStyle/>
          <a:p>
            <a:pPr algn="r"/>
            <a:r>
              <a:rPr lang="en-US" b="1" i="1" dirty="0"/>
              <a:t>High-level HDL: </a:t>
            </a:r>
            <a:r>
              <a:rPr lang="en-US" dirty="0"/>
              <a:t>describe hardware as transactions/rules</a:t>
            </a:r>
          </a:p>
        </p:txBody>
      </p:sp>
      <p:sp>
        <p:nvSpPr>
          <p:cNvPr id="25" name="TextBox 24">
            <a:extLst>
              <a:ext uri="{FF2B5EF4-FFF2-40B4-BE49-F238E27FC236}">
                <a16:creationId xmlns:a16="http://schemas.microsoft.com/office/drawing/2014/main" id="{2983A012-FABF-44F9-A55E-7FC708D35287}"/>
              </a:ext>
            </a:extLst>
          </p:cNvPr>
          <p:cNvSpPr txBox="1"/>
          <p:nvPr/>
        </p:nvSpPr>
        <p:spPr>
          <a:xfrm>
            <a:off x="3081614" y="3719841"/>
            <a:ext cx="1467063" cy="1323439"/>
          </a:xfrm>
          <a:prstGeom prst="rect">
            <a:avLst/>
          </a:prstGeom>
          <a:noFill/>
        </p:spPr>
        <p:txBody>
          <a:bodyPr wrap="square">
            <a:spAutoFit/>
          </a:bodyPr>
          <a:lstStyle/>
          <a:p>
            <a:pPr algn="r"/>
            <a:r>
              <a:rPr lang="en-US" sz="4000" dirty="0">
                <a:solidFill>
                  <a:schemeClr val="accent4">
                    <a:lumMod val="75000"/>
                  </a:schemeClr>
                </a:solidFill>
                <a:latin typeface="Bahnschrift SemiBold Condensed" panose="020B0502040204020203" pitchFamily="34" charset="0"/>
              </a:rPr>
              <a:t>Cement</a:t>
            </a:r>
            <a:r>
              <a:rPr lang="en-US" sz="4800" dirty="0">
                <a:solidFill>
                  <a:schemeClr val="accent4">
                    <a:lumMod val="75000"/>
                  </a:schemeClr>
                </a:solidFill>
                <a:latin typeface="Bahnschrift SemiBold Condensed" panose="020B0502040204020203" pitchFamily="34" charset="0"/>
              </a:rPr>
              <a:t> </a:t>
            </a:r>
            <a:r>
              <a:rPr lang="en-US" sz="3200" dirty="0">
                <a:solidFill>
                  <a:schemeClr val="accent4">
                    <a:lumMod val="75000"/>
                  </a:schemeClr>
                </a:solidFill>
                <a:latin typeface="Bahnschrift SemiBold Condensed" panose="020B0502040204020203" pitchFamily="34" charset="0"/>
              </a:rPr>
              <a:t>(cmt2!) </a:t>
            </a:r>
            <a:endParaRPr lang="en-US" sz="4800" dirty="0">
              <a:solidFill>
                <a:schemeClr val="accent4">
                  <a:lumMod val="75000"/>
                </a:schemeClr>
              </a:solidFill>
              <a:latin typeface="Bahnschrift SemiBold Condensed" panose="020B0502040204020203" pitchFamily="34" charset="0"/>
            </a:endParaRPr>
          </a:p>
        </p:txBody>
      </p:sp>
      <p:sp>
        <p:nvSpPr>
          <p:cNvPr id="27" name="Plus Sign 26">
            <a:extLst>
              <a:ext uri="{FF2B5EF4-FFF2-40B4-BE49-F238E27FC236}">
                <a16:creationId xmlns:a16="http://schemas.microsoft.com/office/drawing/2014/main" id="{04E9F64F-D0B6-436D-9121-28BD0DBF1946}"/>
              </a:ext>
            </a:extLst>
          </p:cNvPr>
          <p:cNvSpPr/>
          <p:nvPr/>
        </p:nvSpPr>
        <p:spPr>
          <a:xfrm>
            <a:off x="4943220" y="4674005"/>
            <a:ext cx="359621" cy="355829"/>
          </a:xfrm>
          <a:custGeom>
            <a:avLst/>
            <a:gdLst>
              <a:gd name="connsiteX0" fmla="*/ 47668 w 359621"/>
              <a:gd name="connsiteY0" fmla="*/ 159541 h 355829"/>
              <a:gd name="connsiteX1" fmla="*/ 161437 w 359621"/>
              <a:gd name="connsiteY1" fmla="*/ 159541 h 355829"/>
              <a:gd name="connsiteX2" fmla="*/ 161437 w 359621"/>
              <a:gd name="connsiteY2" fmla="*/ 47165 h 355829"/>
              <a:gd name="connsiteX3" fmla="*/ 198184 w 359621"/>
              <a:gd name="connsiteY3" fmla="*/ 47165 h 355829"/>
              <a:gd name="connsiteX4" fmla="*/ 198184 w 359621"/>
              <a:gd name="connsiteY4" fmla="*/ 159541 h 355829"/>
              <a:gd name="connsiteX5" fmla="*/ 311953 w 359621"/>
              <a:gd name="connsiteY5" fmla="*/ 159541 h 355829"/>
              <a:gd name="connsiteX6" fmla="*/ 311953 w 359621"/>
              <a:gd name="connsiteY6" fmla="*/ 196288 h 355829"/>
              <a:gd name="connsiteX7" fmla="*/ 198184 w 359621"/>
              <a:gd name="connsiteY7" fmla="*/ 196288 h 355829"/>
              <a:gd name="connsiteX8" fmla="*/ 198184 w 359621"/>
              <a:gd name="connsiteY8" fmla="*/ 308664 h 355829"/>
              <a:gd name="connsiteX9" fmla="*/ 161437 w 359621"/>
              <a:gd name="connsiteY9" fmla="*/ 308664 h 355829"/>
              <a:gd name="connsiteX10" fmla="*/ 161437 w 359621"/>
              <a:gd name="connsiteY10" fmla="*/ 196288 h 355829"/>
              <a:gd name="connsiteX11" fmla="*/ 47668 w 359621"/>
              <a:gd name="connsiteY11" fmla="*/ 196288 h 355829"/>
              <a:gd name="connsiteX12" fmla="*/ 47668 w 359621"/>
              <a:gd name="connsiteY12" fmla="*/ 159541 h 35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621" h="355829" fill="none" extrusionOk="0">
                <a:moveTo>
                  <a:pt x="47668" y="159541"/>
                </a:moveTo>
                <a:cubicBezTo>
                  <a:pt x="76840" y="155447"/>
                  <a:pt x="118447" y="169951"/>
                  <a:pt x="161437" y="159541"/>
                </a:cubicBezTo>
                <a:cubicBezTo>
                  <a:pt x="148716" y="128330"/>
                  <a:pt x="166322" y="102950"/>
                  <a:pt x="161437" y="47165"/>
                </a:cubicBezTo>
                <a:cubicBezTo>
                  <a:pt x="170218" y="44942"/>
                  <a:pt x="189230" y="49863"/>
                  <a:pt x="198184" y="47165"/>
                </a:cubicBezTo>
                <a:cubicBezTo>
                  <a:pt x="199227" y="103223"/>
                  <a:pt x="195884" y="118100"/>
                  <a:pt x="198184" y="159541"/>
                </a:cubicBezTo>
                <a:cubicBezTo>
                  <a:pt x="253456" y="156627"/>
                  <a:pt x="280956" y="162557"/>
                  <a:pt x="311953" y="159541"/>
                </a:cubicBezTo>
                <a:cubicBezTo>
                  <a:pt x="313834" y="167356"/>
                  <a:pt x="308887" y="184888"/>
                  <a:pt x="311953" y="196288"/>
                </a:cubicBezTo>
                <a:cubicBezTo>
                  <a:pt x="269751" y="199343"/>
                  <a:pt x="224632" y="187383"/>
                  <a:pt x="198184" y="196288"/>
                </a:cubicBezTo>
                <a:cubicBezTo>
                  <a:pt x="205287" y="246610"/>
                  <a:pt x="192807" y="266401"/>
                  <a:pt x="198184" y="308664"/>
                </a:cubicBezTo>
                <a:cubicBezTo>
                  <a:pt x="183827" y="309033"/>
                  <a:pt x="176530" y="308313"/>
                  <a:pt x="161437" y="308664"/>
                </a:cubicBezTo>
                <a:cubicBezTo>
                  <a:pt x="158054" y="278931"/>
                  <a:pt x="174599" y="234184"/>
                  <a:pt x="161437" y="196288"/>
                </a:cubicBezTo>
                <a:cubicBezTo>
                  <a:pt x="126047" y="199839"/>
                  <a:pt x="78624" y="183687"/>
                  <a:pt x="47668" y="196288"/>
                </a:cubicBezTo>
                <a:cubicBezTo>
                  <a:pt x="47229" y="187202"/>
                  <a:pt x="51158" y="167704"/>
                  <a:pt x="47668" y="159541"/>
                </a:cubicBezTo>
                <a:close/>
              </a:path>
              <a:path w="359621" h="355829" stroke="0" extrusionOk="0">
                <a:moveTo>
                  <a:pt x="47668" y="159541"/>
                </a:moveTo>
                <a:cubicBezTo>
                  <a:pt x="100642" y="159149"/>
                  <a:pt x="130141" y="169368"/>
                  <a:pt x="161437" y="159541"/>
                </a:cubicBezTo>
                <a:cubicBezTo>
                  <a:pt x="156156" y="129122"/>
                  <a:pt x="167381" y="90396"/>
                  <a:pt x="161437" y="47165"/>
                </a:cubicBezTo>
                <a:cubicBezTo>
                  <a:pt x="176668" y="43984"/>
                  <a:pt x="186302" y="50925"/>
                  <a:pt x="198184" y="47165"/>
                </a:cubicBezTo>
                <a:cubicBezTo>
                  <a:pt x="201161" y="78529"/>
                  <a:pt x="195119" y="113426"/>
                  <a:pt x="198184" y="159541"/>
                </a:cubicBezTo>
                <a:cubicBezTo>
                  <a:pt x="223083" y="159212"/>
                  <a:pt x="286298" y="171607"/>
                  <a:pt x="311953" y="159541"/>
                </a:cubicBezTo>
                <a:cubicBezTo>
                  <a:pt x="316357" y="177762"/>
                  <a:pt x="307943" y="185760"/>
                  <a:pt x="311953" y="196288"/>
                </a:cubicBezTo>
                <a:cubicBezTo>
                  <a:pt x="272823" y="206993"/>
                  <a:pt x="229427" y="183040"/>
                  <a:pt x="198184" y="196288"/>
                </a:cubicBezTo>
                <a:cubicBezTo>
                  <a:pt x="208731" y="247331"/>
                  <a:pt x="194030" y="265127"/>
                  <a:pt x="198184" y="308664"/>
                </a:cubicBezTo>
                <a:cubicBezTo>
                  <a:pt x="185678" y="311978"/>
                  <a:pt x="172097" y="306167"/>
                  <a:pt x="161437" y="308664"/>
                </a:cubicBezTo>
                <a:cubicBezTo>
                  <a:pt x="152824" y="285465"/>
                  <a:pt x="162578" y="251418"/>
                  <a:pt x="161437" y="196288"/>
                </a:cubicBezTo>
                <a:cubicBezTo>
                  <a:pt x="129282" y="206484"/>
                  <a:pt x="91090" y="185661"/>
                  <a:pt x="47668" y="196288"/>
                </a:cubicBezTo>
                <a:cubicBezTo>
                  <a:pt x="45538" y="183064"/>
                  <a:pt x="51025" y="173060"/>
                  <a:pt x="47668" y="159541"/>
                </a:cubicBezTo>
                <a:close/>
              </a:path>
            </a:pathLst>
          </a:custGeom>
          <a:solidFill>
            <a:schemeClr val="tx1"/>
          </a:solidFill>
          <a:ln w="6350">
            <a:solidFill>
              <a:schemeClr val="tx1"/>
            </a:solidFill>
            <a:tailEnd type="arrow" w="lg" len="lg"/>
            <a:extLst>
              <a:ext uri="{C807C97D-BFC1-408E-A445-0C87EB9F89A2}">
                <ask:lineSketchStyleProps xmlns:ask="http://schemas.microsoft.com/office/drawing/2018/sketchyshapes" sd="1219033472">
                  <a:prstGeom prst="mathPlus">
                    <a:avLst>
                      <a:gd name="adj1" fmla="val 10327"/>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11021E1C-CF3A-4669-BD18-D864F5F7DB9D}"/>
              </a:ext>
            </a:extLst>
          </p:cNvPr>
          <p:cNvSpPr txBox="1"/>
          <p:nvPr/>
        </p:nvSpPr>
        <p:spPr>
          <a:xfrm>
            <a:off x="5212902" y="4207670"/>
            <a:ext cx="1676036" cy="369332"/>
          </a:xfrm>
          <a:prstGeom prst="rect">
            <a:avLst/>
          </a:prstGeom>
          <a:noFill/>
        </p:spPr>
        <p:txBody>
          <a:bodyPr wrap="none" rtlCol="0">
            <a:spAutoFit/>
          </a:bodyPr>
          <a:lstStyle/>
          <a:p>
            <a:r>
              <a:rPr lang="en-US" b="1" dirty="0"/>
              <a:t>Keep evolving…</a:t>
            </a:r>
          </a:p>
        </p:txBody>
      </p:sp>
      <p:sp>
        <p:nvSpPr>
          <p:cNvPr id="31" name="TextBox 30">
            <a:extLst>
              <a:ext uri="{FF2B5EF4-FFF2-40B4-BE49-F238E27FC236}">
                <a16:creationId xmlns:a16="http://schemas.microsoft.com/office/drawing/2014/main" id="{A767AB14-1DAD-4302-B5DE-86552DBA280B}"/>
              </a:ext>
            </a:extLst>
          </p:cNvPr>
          <p:cNvSpPr txBox="1"/>
          <p:nvPr/>
        </p:nvSpPr>
        <p:spPr>
          <a:xfrm>
            <a:off x="5310463" y="3354467"/>
            <a:ext cx="2142574" cy="369332"/>
          </a:xfrm>
          <a:prstGeom prst="rect">
            <a:avLst/>
          </a:prstGeom>
          <a:noFill/>
        </p:spPr>
        <p:txBody>
          <a:bodyPr wrap="none" rtlCol="0">
            <a:spAutoFit/>
          </a:bodyPr>
          <a:lstStyle/>
          <a:p>
            <a:r>
              <a:rPr lang="en-US" i="1" dirty="0">
                <a:solidFill>
                  <a:srgbClr val="FF0000"/>
                </a:solidFill>
              </a:rPr>
              <a:t>Rust-embedded HDL</a:t>
            </a:r>
          </a:p>
        </p:txBody>
      </p:sp>
      <p:sp>
        <p:nvSpPr>
          <p:cNvPr id="32" name="TextBox 31">
            <a:extLst>
              <a:ext uri="{FF2B5EF4-FFF2-40B4-BE49-F238E27FC236}">
                <a16:creationId xmlns:a16="http://schemas.microsoft.com/office/drawing/2014/main" id="{FF2FCBB0-59E9-4D40-83D7-529FB58BF0CA}"/>
              </a:ext>
            </a:extLst>
          </p:cNvPr>
          <p:cNvSpPr txBox="1"/>
          <p:nvPr/>
        </p:nvSpPr>
        <p:spPr>
          <a:xfrm>
            <a:off x="5229028" y="4660392"/>
            <a:ext cx="2199359" cy="369332"/>
          </a:xfrm>
          <a:prstGeom prst="rect">
            <a:avLst/>
          </a:prstGeom>
          <a:noFill/>
        </p:spPr>
        <p:txBody>
          <a:bodyPr wrap="square" rtlCol="0">
            <a:spAutoFit/>
          </a:bodyPr>
          <a:lstStyle/>
          <a:p>
            <a:r>
              <a:rPr lang="en-US" i="1" dirty="0">
                <a:solidFill>
                  <a:srgbClr val="FF0000"/>
                </a:solidFill>
              </a:rPr>
              <a:t>rule-based design</a:t>
            </a:r>
          </a:p>
        </p:txBody>
      </p:sp>
      <p:sp>
        <p:nvSpPr>
          <p:cNvPr id="3" name="Freeform: Shape 2">
            <a:extLst>
              <a:ext uri="{FF2B5EF4-FFF2-40B4-BE49-F238E27FC236}">
                <a16:creationId xmlns:a16="http://schemas.microsoft.com/office/drawing/2014/main" id="{9962A384-C49E-49FE-BE99-A34E9D8CE5B9}"/>
              </a:ext>
            </a:extLst>
          </p:cNvPr>
          <p:cNvSpPr/>
          <p:nvPr/>
        </p:nvSpPr>
        <p:spPr>
          <a:xfrm flipV="1">
            <a:off x="4548678" y="4159418"/>
            <a:ext cx="2666090" cy="45719"/>
          </a:xfrm>
          <a:custGeom>
            <a:avLst/>
            <a:gdLst>
              <a:gd name="connsiteX0" fmla="*/ 2666090 w 2666090"/>
              <a:gd name="connsiteY0" fmla="*/ 45719 h 45719"/>
              <a:gd name="connsiteX1" fmla="*/ 2169381 w 2666090"/>
              <a:gd name="connsiteY1" fmla="*/ 44764 h 45719"/>
              <a:gd name="connsiteX2" fmla="*/ 1656819 w 2666090"/>
              <a:gd name="connsiteY2" fmla="*/ 43778 h 45719"/>
              <a:gd name="connsiteX3" fmla="*/ 1080847 w 2666090"/>
              <a:gd name="connsiteY3" fmla="*/ 42671 h 45719"/>
              <a:gd name="connsiteX4" fmla="*/ 0 w 2666090"/>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90" h="45719" fill="none" extrusionOk="0">
                <a:moveTo>
                  <a:pt x="2666090" y="45719"/>
                </a:moveTo>
                <a:cubicBezTo>
                  <a:pt x="2441539" y="45017"/>
                  <a:pt x="2380810" y="41007"/>
                  <a:pt x="2169381" y="44764"/>
                </a:cubicBezTo>
                <a:cubicBezTo>
                  <a:pt x="1957952" y="48520"/>
                  <a:pt x="1904769" y="26683"/>
                  <a:pt x="1656819" y="43778"/>
                </a:cubicBezTo>
                <a:cubicBezTo>
                  <a:pt x="1408869" y="60874"/>
                  <a:pt x="1196201" y="60052"/>
                  <a:pt x="1080847" y="42671"/>
                </a:cubicBezTo>
                <a:cubicBezTo>
                  <a:pt x="684532" y="49363"/>
                  <a:pt x="327993" y="-42240"/>
                  <a:pt x="0" y="0"/>
                </a:cubicBezTo>
              </a:path>
              <a:path w="2666090" h="45719" stroke="0" extrusionOk="0">
                <a:moveTo>
                  <a:pt x="2666090" y="45719"/>
                </a:moveTo>
                <a:cubicBezTo>
                  <a:pt x="2507359" y="28207"/>
                  <a:pt x="2380906" y="57901"/>
                  <a:pt x="2105971" y="44642"/>
                </a:cubicBezTo>
                <a:cubicBezTo>
                  <a:pt x="1831036" y="31383"/>
                  <a:pt x="1811657" y="23665"/>
                  <a:pt x="1609261" y="43687"/>
                </a:cubicBezTo>
                <a:cubicBezTo>
                  <a:pt x="1406865" y="63709"/>
                  <a:pt x="1287428" y="19546"/>
                  <a:pt x="1080847" y="42671"/>
                </a:cubicBezTo>
                <a:cubicBezTo>
                  <a:pt x="692341" y="73205"/>
                  <a:pt x="283710" y="34843"/>
                  <a:pt x="0" y="0"/>
                </a:cubicBezTo>
              </a:path>
            </a:pathLst>
          </a:custGeom>
          <a:ln w="44450">
            <a:solidFill>
              <a:schemeClr val="tx1"/>
            </a:solidFill>
            <a:tailEnd type="arrow" w="lg" len="lg"/>
            <a:extLst>
              <a:ext uri="{C807C97D-BFC1-408E-A445-0C87EB9F89A2}">
                <ask:lineSketchStyleProps xmlns:ask="http://schemas.microsoft.com/office/drawing/2018/sketchyshapes" sd="1427185327">
                  <a:custGeom>
                    <a:avLst/>
                    <a:gdLst>
                      <a:gd name="connsiteX0" fmla="*/ 3524250 w 3524250"/>
                      <a:gd name="connsiteY0" fmla="*/ 285750 h 285750"/>
                      <a:gd name="connsiteX1" fmla="*/ 1428750 w 3524250"/>
                      <a:gd name="connsiteY1" fmla="*/ 266700 h 285750"/>
                      <a:gd name="connsiteX2" fmla="*/ 0 w 3524250"/>
                      <a:gd name="connsiteY2" fmla="*/ 0 h 285750"/>
                    </a:gdLst>
                    <a:ahLst/>
                    <a:cxnLst>
                      <a:cxn ang="0">
                        <a:pos x="connsiteX0" y="connsiteY0"/>
                      </a:cxn>
                      <a:cxn ang="0">
                        <a:pos x="connsiteX1" y="connsiteY1"/>
                      </a:cxn>
                      <a:cxn ang="0">
                        <a:pos x="connsiteX2" y="connsiteY2"/>
                      </a:cxn>
                    </a:cxnLst>
                    <a:rect l="l" t="t" r="r" b="b"/>
                    <a:pathLst>
                      <a:path w="3524250" h="285750">
                        <a:moveTo>
                          <a:pt x="3524250" y="285750"/>
                        </a:moveTo>
                        <a:lnTo>
                          <a:pt x="1428750" y="266700"/>
                        </a:lnTo>
                        <a:cubicBezTo>
                          <a:pt x="841375" y="219075"/>
                          <a:pt x="420687" y="109537"/>
                          <a:pt x="0" y="0"/>
                        </a:cubicBezTo>
                      </a:path>
                    </a:pathLst>
                  </a:cu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5543456F-986E-C1E1-127F-D9B15BAE9218}"/>
              </a:ext>
            </a:extLst>
          </p:cNvPr>
          <p:cNvSpPr txBox="1"/>
          <p:nvPr/>
        </p:nvSpPr>
        <p:spPr>
          <a:xfrm>
            <a:off x="5212902" y="3000758"/>
            <a:ext cx="593432" cy="461665"/>
          </a:xfrm>
          <a:prstGeom prst="rect">
            <a:avLst/>
          </a:prstGeom>
          <a:noFill/>
        </p:spPr>
        <p:txBody>
          <a:bodyPr wrap="none" rtlCol="0">
            <a:spAutoFit/>
          </a:bodyPr>
          <a:lstStyle/>
          <a:p>
            <a:r>
              <a:rPr lang="en-CN" sz="2400" b="1" dirty="0"/>
              <a:t>①</a:t>
            </a:r>
          </a:p>
        </p:txBody>
      </p:sp>
      <p:sp>
        <p:nvSpPr>
          <p:cNvPr id="15" name="TextBox 14">
            <a:extLst>
              <a:ext uri="{FF2B5EF4-FFF2-40B4-BE49-F238E27FC236}">
                <a16:creationId xmlns:a16="http://schemas.microsoft.com/office/drawing/2014/main" id="{78CB3E9D-EF84-CA9E-45A2-1D24C1219112}"/>
              </a:ext>
            </a:extLst>
          </p:cNvPr>
          <p:cNvSpPr txBox="1"/>
          <p:nvPr/>
        </p:nvSpPr>
        <p:spPr>
          <a:xfrm>
            <a:off x="4766500" y="4158529"/>
            <a:ext cx="593432" cy="461665"/>
          </a:xfrm>
          <a:prstGeom prst="rect">
            <a:avLst/>
          </a:prstGeom>
          <a:noFill/>
        </p:spPr>
        <p:txBody>
          <a:bodyPr wrap="none" rtlCol="0">
            <a:spAutoFit/>
          </a:bodyPr>
          <a:lstStyle/>
          <a:p>
            <a:r>
              <a:rPr lang="en-CN" sz="2400" b="1" dirty="0"/>
              <a:t>②</a:t>
            </a:r>
          </a:p>
        </p:txBody>
      </p:sp>
      <p:sp>
        <p:nvSpPr>
          <p:cNvPr id="20" name="TextBox 19">
            <a:extLst>
              <a:ext uri="{FF2B5EF4-FFF2-40B4-BE49-F238E27FC236}">
                <a16:creationId xmlns:a16="http://schemas.microsoft.com/office/drawing/2014/main" id="{F5BE897C-005F-3056-35E4-1497C5085BAE}"/>
              </a:ext>
            </a:extLst>
          </p:cNvPr>
          <p:cNvSpPr txBox="1"/>
          <p:nvPr/>
        </p:nvSpPr>
        <p:spPr>
          <a:xfrm>
            <a:off x="-66116" y="3828856"/>
            <a:ext cx="2104342" cy="707886"/>
          </a:xfrm>
          <a:prstGeom prst="rect">
            <a:avLst/>
          </a:prstGeom>
          <a:noFill/>
        </p:spPr>
        <p:txBody>
          <a:bodyPr wrap="square">
            <a:spAutoFit/>
          </a:bodyPr>
          <a:lstStyle/>
          <a:p>
            <a:pPr algn="r"/>
            <a:r>
              <a:rPr lang="en-US" sz="4000" dirty="0">
                <a:solidFill>
                  <a:schemeClr val="accent4">
                    <a:lumMod val="75000"/>
                  </a:schemeClr>
                </a:solidFill>
                <a:latin typeface="Bahnschrift SemiBold Condensed" panose="020B0502040204020203" pitchFamily="34" charset="0"/>
              </a:rPr>
              <a:t>circt-cmt2</a:t>
            </a:r>
          </a:p>
        </p:txBody>
      </p:sp>
      <p:pic>
        <p:nvPicPr>
          <p:cNvPr id="38" name="Graphic 37">
            <a:extLst>
              <a:ext uri="{FF2B5EF4-FFF2-40B4-BE49-F238E27FC236}">
                <a16:creationId xmlns:a16="http://schemas.microsoft.com/office/drawing/2014/main" id="{C03280BE-5D16-5176-7C13-82829EAA09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2289" y="4572034"/>
            <a:ext cx="872561" cy="872561"/>
          </a:xfrm>
          <a:prstGeom prst="rect">
            <a:avLst/>
          </a:prstGeom>
        </p:spPr>
      </p:pic>
      <p:pic>
        <p:nvPicPr>
          <p:cNvPr id="4098" name="Picture 2" descr="MLIR (software) - Wikipedia">
            <a:extLst>
              <a:ext uri="{FF2B5EF4-FFF2-40B4-BE49-F238E27FC236}">
                <a16:creationId xmlns:a16="http://schemas.microsoft.com/office/drawing/2014/main" id="{73355DD9-5C6C-704D-2760-C9A802F855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156" y="4597507"/>
            <a:ext cx="872561" cy="872561"/>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Shape 2">
            <a:extLst>
              <a:ext uri="{FF2B5EF4-FFF2-40B4-BE49-F238E27FC236}">
                <a16:creationId xmlns:a16="http://schemas.microsoft.com/office/drawing/2014/main" id="{6A3386BB-CFAB-7D24-3700-07C08B544394}"/>
              </a:ext>
            </a:extLst>
          </p:cNvPr>
          <p:cNvSpPr/>
          <p:nvPr/>
        </p:nvSpPr>
        <p:spPr>
          <a:xfrm flipV="1">
            <a:off x="2056887" y="4153250"/>
            <a:ext cx="1024727" cy="45719"/>
          </a:xfrm>
          <a:custGeom>
            <a:avLst/>
            <a:gdLst>
              <a:gd name="connsiteX0" fmla="*/ 1024727 w 1024727"/>
              <a:gd name="connsiteY0" fmla="*/ 45719 h 45719"/>
              <a:gd name="connsiteX1" fmla="*/ 415429 w 1024727"/>
              <a:gd name="connsiteY1" fmla="*/ 42671 h 45719"/>
              <a:gd name="connsiteX2" fmla="*/ 0 w 1024727"/>
              <a:gd name="connsiteY2" fmla="*/ 0 h 45719"/>
            </a:gdLst>
            <a:ahLst/>
            <a:cxnLst>
              <a:cxn ang="0">
                <a:pos x="connsiteX0" y="connsiteY0"/>
              </a:cxn>
              <a:cxn ang="0">
                <a:pos x="connsiteX1" y="connsiteY1"/>
              </a:cxn>
              <a:cxn ang="0">
                <a:pos x="connsiteX2" y="connsiteY2"/>
              </a:cxn>
            </a:cxnLst>
            <a:rect l="l" t="t" r="r" b="b"/>
            <a:pathLst>
              <a:path w="1024727" h="45719" fill="none" extrusionOk="0">
                <a:moveTo>
                  <a:pt x="1024727" y="45719"/>
                </a:moveTo>
                <a:cubicBezTo>
                  <a:pt x="724231" y="67161"/>
                  <a:pt x="678874" y="19121"/>
                  <a:pt x="415429" y="42671"/>
                </a:cubicBezTo>
                <a:cubicBezTo>
                  <a:pt x="251506" y="8873"/>
                  <a:pt x="94765" y="28432"/>
                  <a:pt x="0" y="0"/>
                </a:cubicBezTo>
              </a:path>
              <a:path w="1024727" h="45719" stroke="0" extrusionOk="0">
                <a:moveTo>
                  <a:pt x="1024727" y="45719"/>
                </a:moveTo>
                <a:cubicBezTo>
                  <a:pt x="794179" y="15072"/>
                  <a:pt x="710266" y="22659"/>
                  <a:pt x="415429" y="42671"/>
                </a:cubicBezTo>
                <a:cubicBezTo>
                  <a:pt x="224177" y="33959"/>
                  <a:pt x="119666" y="-6964"/>
                  <a:pt x="0" y="0"/>
                </a:cubicBezTo>
              </a:path>
            </a:pathLst>
          </a:custGeom>
          <a:ln w="44450">
            <a:solidFill>
              <a:schemeClr val="tx1"/>
            </a:solidFill>
            <a:tailEnd type="arrow" w="lg" len="lg"/>
            <a:extLst>
              <a:ext uri="{C807C97D-BFC1-408E-A445-0C87EB9F89A2}">
                <ask:lineSketchStyleProps xmlns:ask="http://schemas.microsoft.com/office/drawing/2018/sketchyshapes" sd="1427185327">
                  <a:custGeom>
                    <a:avLst/>
                    <a:gdLst>
                      <a:gd name="connsiteX0" fmla="*/ 3524250 w 3524250"/>
                      <a:gd name="connsiteY0" fmla="*/ 285750 h 285750"/>
                      <a:gd name="connsiteX1" fmla="*/ 1428750 w 3524250"/>
                      <a:gd name="connsiteY1" fmla="*/ 266700 h 285750"/>
                      <a:gd name="connsiteX2" fmla="*/ 0 w 3524250"/>
                      <a:gd name="connsiteY2" fmla="*/ 0 h 285750"/>
                    </a:gdLst>
                    <a:ahLst/>
                    <a:cxnLst>
                      <a:cxn ang="0">
                        <a:pos x="connsiteX0" y="connsiteY0"/>
                      </a:cxn>
                      <a:cxn ang="0">
                        <a:pos x="connsiteX1" y="connsiteY1"/>
                      </a:cxn>
                      <a:cxn ang="0">
                        <a:pos x="connsiteX2" y="connsiteY2"/>
                      </a:cxn>
                    </a:cxnLst>
                    <a:rect l="l" t="t" r="r" b="b"/>
                    <a:pathLst>
                      <a:path w="3524250" h="285750">
                        <a:moveTo>
                          <a:pt x="3524250" y="285750"/>
                        </a:moveTo>
                        <a:lnTo>
                          <a:pt x="1428750" y="266700"/>
                        </a:lnTo>
                        <a:cubicBezTo>
                          <a:pt x="841375" y="219075"/>
                          <a:pt x="420687" y="109537"/>
                          <a:pt x="0" y="0"/>
                        </a:cubicBezTo>
                      </a:path>
                    </a:pathLst>
                  </a:cu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790E028C-D74F-6E36-8DD9-EB3E43BE945D}"/>
              </a:ext>
            </a:extLst>
          </p:cNvPr>
          <p:cNvSpPr txBox="1"/>
          <p:nvPr/>
        </p:nvSpPr>
        <p:spPr>
          <a:xfrm>
            <a:off x="1097727" y="3474708"/>
            <a:ext cx="593432" cy="461665"/>
          </a:xfrm>
          <a:prstGeom prst="rect">
            <a:avLst/>
          </a:prstGeom>
          <a:noFill/>
        </p:spPr>
        <p:txBody>
          <a:bodyPr wrap="square" rtlCol="0">
            <a:spAutoFit/>
          </a:bodyPr>
          <a:lstStyle/>
          <a:p>
            <a:r>
              <a:rPr lang="en-CN" sz="2400" b="1" dirty="0"/>
              <a:t>③</a:t>
            </a:r>
          </a:p>
        </p:txBody>
      </p:sp>
      <p:sp>
        <p:nvSpPr>
          <p:cNvPr id="41" name="TextBox 40">
            <a:extLst>
              <a:ext uri="{FF2B5EF4-FFF2-40B4-BE49-F238E27FC236}">
                <a16:creationId xmlns:a16="http://schemas.microsoft.com/office/drawing/2014/main" id="{18A3C734-4264-ACEF-007A-5E3A3BA31815}"/>
              </a:ext>
            </a:extLst>
          </p:cNvPr>
          <p:cNvSpPr txBox="1"/>
          <p:nvPr/>
        </p:nvSpPr>
        <p:spPr>
          <a:xfrm>
            <a:off x="1527328" y="3519538"/>
            <a:ext cx="3243131" cy="369332"/>
          </a:xfrm>
          <a:prstGeom prst="rect">
            <a:avLst/>
          </a:prstGeom>
          <a:noFill/>
        </p:spPr>
        <p:txBody>
          <a:bodyPr wrap="square" rtlCol="0">
            <a:spAutoFit/>
          </a:bodyPr>
          <a:lstStyle/>
          <a:p>
            <a:r>
              <a:rPr lang="en-US" b="1" dirty="0"/>
              <a:t>Migration for </a:t>
            </a:r>
            <a:r>
              <a:rPr lang="en-US" i="1" dirty="0">
                <a:solidFill>
                  <a:srgbClr val="FF0000"/>
                </a:solidFill>
              </a:rPr>
              <a:t>APS integration </a:t>
            </a:r>
          </a:p>
        </p:txBody>
      </p:sp>
      <p:sp>
        <p:nvSpPr>
          <p:cNvPr id="6" name="Rectangle 5">
            <a:extLst>
              <a:ext uri="{FF2B5EF4-FFF2-40B4-BE49-F238E27FC236}">
                <a16:creationId xmlns:a16="http://schemas.microsoft.com/office/drawing/2014/main" id="{DF434000-4C98-9992-E8CA-15B56D6CC295}"/>
              </a:ext>
            </a:extLst>
          </p:cNvPr>
          <p:cNvSpPr/>
          <p:nvPr/>
        </p:nvSpPr>
        <p:spPr>
          <a:xfrm>
            <a:off x="89646" y="3354467"/>
            <a:ext cx="4494185" cy="2115601"/>
          </a:xfrm>
          <a:custGeom>
            <a:avLst/>
            <a:gdLst>
              <a:gd name="connsiteX0" fmla="*/ 0 w 4494185"/>
              <a:gd name="connsiteY0" fmla="*/ 0 h 2115601"/>
              <a:gd name="connsiteX1" fmla="*/ 516831 w 4494185"/>
              <a:gd name="connsiteY1" fmla="*/ 0 h 2115601"/>
              <a:gd name="connsiteX2" fmla="*/ 943779 w 4494185"/>
              <a:gd name="connsiteY2" fmla="*/ 0 h 2115601"/>
              <a:gd name="connsiteX3" fmla="*/ 1595436 w 4494185"/>
              <a:gd name="connsiteY3" fmla="*/ 0 h 2115601"/>
              <a:gd name="connsiteX4" fmla="*/ 2112267 w 4494185"/>
              <a:gd name="connsiteY4" fmla="*/ 0 h 2115601"/>
              <a:gd name="connsiteX5" fmla="*/ 2629098 w 4494185"/>
              <a:gd name="connsiteY5" fmla="*/ 0 h 2115601"/>
              <a:gd name="connsiteX6" fmla="*/ 3280755 w 4494185"/>
              <a:gd name="connsiteY6" fmla="*/ 0 h 2115601"/>
              <a:gd name="connsiteX7" fmla="*/ 3752644 w 4494185"/>
              <a:gd name="connsiteY7" fmla="*/ 0 h 2115601"/>
              <a:gd name="connsiteX8" fmla="*/ 4494185 w 4494185"/>
              <a:gd name="connsiteY8" fmla="*/ 0 h 2115601"/>
              <a:gd name="connsiteX9" fmla="*/ 4494185 w 4494185"/>
              <a:gd name="connsiteY9" fmla="*/ 571212 h 2115601"/>
              <a:gd name="connsiteX10" fmla="*/ 4494185 w 4494185"/>
              <a:gd name="connsiteY10" fmla="*/ 1057801 h 2115601"/>
              <a:gd name="connsiteX11" fmla="*/ 4494185 w 4494185"/>
              <a:gd name="connsiteY11" fmla="*/ 1586701 h 2115601"/>
              <a:gd name="connsiteX12" fmla="*/ 4494185 w 4494185"/>
              <a:gd name="connsiteY12" fmla="*/ 2115601 h 2115601"/>
              <a:gd name="connsiteX13" fmla="*/ 4067237 w 4494185"/>
              <a:gd name="connsiteY13" fmla="*/ 2115601 h 2115601"/>
              <a:gd name="connsiteX14" fmla="*/ 3415581 w 4494185"/>
              <a:gd name="connsiteY14" fmla="*/ 2115601 h 2115601"/>
              <a:gd name="connsiteX15" fmla="*/ 2943691 w 4494185"/>
              <a:gd name="connsiteY15" fmla="*/ 2115601 h 2115601"/>
              <a:gd name="connsiteX16" fmla="*/ 2381918 w 4494185"/>
              <a:gd name="connsiteY16" fmla="*/ 2115601 h 2115601"/>
              <a:gd name="connsiteX17" fmla="*/ 1730261 w 4494185"/>
              <a:gd name="connsiteY17" fmla="*/ 2115601 h 2115601"/>
              <a:gd name="connsiteX18" fmla="*/ 1168488 w 4494185"/>
              <a:gd name="connsiteY18" fmla="*/ 2115601 h 2115601"/>
              <a:gd name="connsiteX19" fmla="*/ 741541 w 4494185"/>
              <a:gd name="connsiteY19" fmla="*/ 2115601 h 2115601"/>
              <a:gd name="connsiteX20" fmla="*/ 0 w 4494185"/>
              <a:gd name="connsiteY20" fmla="*/ 2115601 h 2115601"/>
              <a:gd name="connsiteX21" fmla="*/ 0 w 4494185"/>
              <a:gd name="connsiteY21" fmla="*/ 1544389 h 2115601"/>
              <a:gd name="connsiteX22" fmla="*/ 0 w 4494185"/>
              <a:gd name="connsiteY22" fmla="*/ 973176 h 2115601"/>
              <a:gd name="connsiteX23" fmla="*/ 0 w 4494185"/>
              <a:gd name="connsiteY23" fmla="*/ 0 h 211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94185" h="2115601" extrusionOk="0">
                <a:moveTo>
                  <a:pt x="0" y="0"/>
                </a:moveTo>
                <a:cubicBezTo>
                  <a:pt x="162247" y="-53056"/>
                  <a:pt x="344446" y="25547"/>
                  <a:pt x="516831" y="0"/>
                </a:cubicBezTo>
                <a:cubicBezTo>
                  <a:pt x="689216" y="-25547"/>
                  <a:pt x="739702" y="34948"/>
                  <a:pt x="943779" y="0"/>
                </a:cubicBezTo>
                <a:cubicBezTo>
                  <a:pt x="1147856" y="-34948"/>
                  <a:pt x="1430383" y="35981"/>
                  <a:pt x="1595436" y="0"/>
                </a:cubicBezTo>
                <a:cubicBezTo>
                  <a:pt x="1760489" y="-35981"/>
                  <a:pt x="1926125" y="22421"/>
                  <a:pt x="2112267" y="0"/>
                </a:cubicBezTo>
                <a:cubicBezTo>
                  <a:pt x="2298409" y="-22421"/>
                  <a:pt x="2431876" y="52338"/>
                  <a:pt x="2629098" y="0"/>
                </a:cubicBezTo>
                <a:cubicBezTo>
                  <a:pt x="2826320" y="-52338"/>
                  <a:pt x="3034691" y="25218"/>
                  <a:pt x="3280755" y="0"/>
                </a:cubicBezTo>
                <a:cubicBezTo>
                  <a:pt x="3526819" y="-25218"/>
                  <a:pt x="3520060" y="22787"/>
                  <a:pt x="3752644" y="0"/>
                </a:cubicBezTo>
                <a:cubicBezTo>
                  <a:pt x="3985228" y="-22787"/>
                  <a:pt x="4316542" y="82534"/>
                  <a:pt x="4494185" y="0"/>
                </a:cubicBezTo>
                <a:cubicBezTo>
                  <a:pt x="4543797" y="265118"/>
                  <a:pt x="4464080" y="372904"/>
                  <a:pt x="4494185" y="571212"/>
                </a:cubicBezTo>
                <a:cubicBezTo>
                  <a:pt x="4524290" y="769520"/>
                  <a:pt x="4440442" y="880181"/>
                  <a:pt x="4494185" y="1057801"/>
                </a:cubicBezTo>
                <a:cubicBezTo>
                  <a:pt x="4547928" y="1235421"/>
                  <a:pt x="4448930" y="1384610"/>
                  <a:pt x="4494185" y="1586701"/>
                </a:cubicBezTo>
                <a:cubicBezTo>
                  <a:pt x="4539440" y="1788792"/>
                  <a:pt x="4447875" y="1858611"/>
                  <a:pt x="4494185" y="2115601"/>
                </a:cubicBezTo>
                <a:cubicBezTo>
                  <a:pt x="4374114" y="2145636"/>
                  <a:pt x="4166582" y="2109117"/>
                  <a:pt x="4067237" y="2115601"/>
                </a:cubicBezTo>
                <a:cubicBezTo>
                  <a:pt x="3967892" y="2122085"/>
                  <a:pt x="3736751" y="2096790"/>
                  <a:pt x="3415581" y="2115601"/>
                </a:cubicBezTo>
                <a:cubicBezTo>
                  <a:pt x="3094411" y="2134412"/>
                  <a:pt x="3057831" y="2077238"/>
                  <a:pt x="2943691" y="2115601"/>
                </a:cubicBezTo>
                <a:cubicBezTo>
                  <a:pt x="2829551" y="2153964"/>
                  <a:pt x="2521385" y="2102658"/>
                  <a:pt x="2381918" y="2115601"/>
                </a:cubicBezTo>
                <a:cubicBezTo>
                  <a:pt x="2242451" y="2128544"/>
                  <a:pt x="1969664" y="2093649"/>
                  <a:pt x="1730261" y="2115601"/>
                </a:cubicBezTo>
                <a:cubicBezTo>
                  <a:pt x="1490858" y="2137553"/>
                  <a:pt x="1355040" y="2082266"/>
                  <a:pt x="1168488" y="2115601"/>
                </a:cubicBezTo>
                <a:cubicBezTo>
                  <a:pt x="981936" y="2148936"/>
                  <a:pt x="883706" y="2066006"/>
                  <a:pt x="741541" y="2115601"/>
                </a:cubicBezTo>
                <a:cubicBezTo>
                  <a:pt x="599376" y="2165196"/>
                  <a:pt x="217910" y="2085522"/>
                  <a:pt x="0" y="2115601"/>
                </a:cubicBezTo>
                <a:cubicBezTo>
                  <a:pt x="-43384" y="1897081"/>
                  <a:pt x="56740" y="1723552"/>
                  <a:pt x="0" y="1544389"/>
                </a:cubicBezTo>
                <a:cubicBezTo>
                  <a:pt x="-56740" y="1365226"/>
                  <a:pt x="63564" y="1158448"/>
                  <a:pt x="0" y="973176"/>
                </a:cubicBezTo>
                <a:cubicBezTo>
                  <a:pt x="-63564" y="787904"/>
                  <a:pt x="94942" y="241521"/>
                  <a:pt x="0" y="0"/>
                </a:cubicBezTo>
                <a:close/>
              </a:path>
            </a:pathLst>
          </a:custGeom>
          <a:noFill/>
          <a:ln w="952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accent2"/>
          </a:fontRef>
        </p:style>
        <p:txBody>
          <a:bodyPr rtlCol="0" anchor="ctr"/>
          <a:lstStyle/>
          <a:p>
            <a:pPr algn="ctr"/>
            <a:endParaRPr lang="en-CN"/>
          </a:p>
        </p:txBody>
      </p:sp>
    </p:spTree>
    <p:extLst>
      <p:ext uri="{BB962C8B-B14F-4D97-AF65-F5344CB8AC3E}">
        <p14:creationId xmlns:p14="http://schemas.microsoft.com/office/powerpoint/2010/main" val="32485820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F78C-8C48-FF99-1A12-7D8C9564EE62}"/>
              </a:ext>
            </a:extLst>
          </p:cNvPr>
          <p:cNvSpPr>
            <a:spLocks noGrp="1"/>
          </p:cNvSpPr>
          <p:nvPr>
            <p:ph type="title"/>
          </p:nvPr>
        </p:nvSpPr>
        <p:spPr/>
        <p:txBody>
          <a:bodyPr>
            <a:normAutofit/>
          </a:bodyPr>
          <a:lstStyle/>
          <a:p>
            <a:r>
              <a:rPr lang="en-CN" sz="4000" dirty="0">
                <a:latin typeface="Bahnschrift Condensed" panose="020B0502040204020203" pitchFamily="34" charset="0"/>
                <a:ea typeface="Fira Code" pitchFamily="1" charset="0"/>
                <a:cs typeface="Fira Code" pitchFamily="1" charset="0"/>
              </a:rPr>
              <a:t>circt-cmt2</a:t>
            </a:r>
          </a:p>
        </p:txBody>
      </p:sp>
      <p:sp>
        <p:nvSpPr>
          <p:cNvPr id="6" name="Content Placeholder 5">
            <a:extLst>
              <a:ext uri="{FF2B5EF4-FFF2-40B4-BE49-F238E27FC236}">
                <a16:creationId xmlns:a16="http://schemas.microsoft.com/office/drawing/2014/main" id="{DFACF655-85EE-42A7-B9C1-7CC54AB84181}"/>
              </a:ext>
            </a:extLst>
          </p:cNvPr>
          <p:cNvSpPr>
            <a:spLocks noGrp="1"/>
          </p:cNvSpPr>
          <p:nvPr>
            <p:ph idx="1"/>
          </p:nvPr>
        </p:nvSpPr>
        <p:spPr/>
        <p:txBody>
          <a:bodyPr/>
          <a:lstStyle/>
          <a:p>
            <a:r>
              <a:rPr lang="en-US"/>
              <a:t>We implement </a:t>
            </a:r>
            <a:r>
              <a:rPr lang="en-US" b="1">
                <a:latin typeface="Bahnschrift Condensed" panose="020B0502040204020203" pitchFamily="34" charset="0"/>
              </a:rPr>
              <a:t>cmt2</a:t>
            </a:r>
            <a:r>
              <a:rPr lang="en-US"/>
              <a:t> as a new dialect in CIRCT</a:t>
            </a:r>
          </a:p>
        </p:txBody>
      </p:sp>
      <p:sp>
        <p:nvSpPr>
          <p:cNvPr id="3" name="Footer Placeholder 2">
            <a:extLst>
              <a:ext uri="{FF2B5EF4-FFF2-40B4-BE49-F238E27FC236}">
                <a16:creationId xmlns:a16="http://schemas.microsoft.com/office/drawing/2014/main" id="{7E51F5F7-9B93-FA8D-A81F-46EFA1F886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9B11DD-37A0-AC12-1397-92ABE66AA6C4}"/>
              </a:ext>
            </a:extLst>
          </p:cNvPr>
          <p:cNvSpPr>
            <a:spLocks noGrp="1"/>
          </p:cNvSpPr>
          <p:nvPr>
            <p:ph type="sldNum" sz="quarter" idx="12"/>
          </p:nvPr>
        </p:nvSpPr>
        <p:spPr/>
        <p:txBody>
          <a:bodyPr/>
          <a:lstStyle/>
          <a:p>
            <a:fld id="{B6F15528-21DE-4FAA-801E-634DDDAF4B2B}" type="slidenum">
              <a:rPr lang="en-US" smtClean="0"/>
              <a:pPr/>
              <a:t>44</a:t>
            </a:fld>
            <a:endParaRPr lang="en-US"/>
          </a:p>
        </p:txBody>
      </p:sp>
      <p:sp>
        <p:nvSpPr>
          <p:cNvPr id="7" name="TextBox 6">
            <a:extLst>
              <a:ext uri="{FF2B5EF4-FFF2-40B4-BE49-F238E27FC236}">
                <a16:creationId xmlns:a16="http://schemas.microsoft.com/office/drawing/2014/main" id="{EE69A56F-FD27-4546-9E0F-DEC7F858EB34}"/>
              </a:ext>
            </a:extLst>
          </p:cNvPr>
          <p:cNvSpPr txBox="1"/>
          <p:nvPr/>
        </p:nvSpPr>
        <p:spPr>
          <a:xfrm>
            <a:off x="1127448" y="2276872"/>
            <a:ext cx="2785571" cy="461665"/>
          </a:xfrm>
          <a:prstGeom prst="rect">
            <a:avLst/>
          </a:prstGeom>
          <a:noFill/>
        </p:spPr>
        <p:txBody>
          <a:bodyPr wrap="none" rtlCol="0">
            <a:spAutoFit/>
          </a:bodyPr>
          <a:lstStyle/>
          <a:p>
            <a:r>
              <a:rPr lang="en-US" sz="2400" b="1"/>
              <a:t>MLIR/CIRCT Dialects</a:t>
            </a:r>
          </a:p>
        </p:txBody>
      </p:sp>
      <p:sp>
        <p:nvSpPr>
          <p:cNvPr id="8" name="TextBox 15">
            <a:extLst>
              <a:ext uri="{FF2B5EF4-FFF2-40B4-BE49-F238E27FC236}">
                <a16:creationId xmlns:a16="http://schemas.microsoft.com/office/drawing/2014/main" id="{D6720B41-0F94-4D8F-BBC7-3B4FF33113D9}"/>
              </a:ext>
            </a:extLst>
          </p:cNvPr>
          <p:cNvSpPr txBox="1"/>
          <p:nvPr/>
        </p:nvSpPr>
        <p:spPr>
          <a:xfrm>
            <a:off x="995337" y="3270345"/>
            <a:ext cx="1044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Affine</a:t>
            </a:r>
          </a:p>
        </p:txBody>
      </p:sp>
      <p:sp>
        <p:nvSpPr>
          <p:cNvPr id="9" name="TextBox 16">
            <a:extLst>
              <a:ext uri="{FF2B5EF4-FFF2-40B4-BE49-F238E27FC236}">
                <a16:creationId xmlns:a16="http://schemas.microsoft.com/office/drawing/2014/main" id="{9972130B-474B-4E25-B8CB-3595613A4CAF}"/>
              </a:ext>
            </a:extLst>
          </p:cNvPr>
          <p:cNvSpPr txBox="1"/>
          <p:nvPr/>
        </p:nvSpPr>
        <p:spPr>
          <a:xfrm>
            <a:off x="2141050" y="3270345"/>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SCF</a:t>
            </a:r>
          </a:p>
        </p:txBody>
      </p:sp>
      <p:sp>
        <p:nvSpPr>
          <p:cNvPr id="10" name="TextBox 17">
            <a:extLst>
              <a:ext uri="{FF2B5EF4-FFF2-40B4-BE49-F238E27FC236}">
                <a16:creationId xmlns:a16="http://schemas.microsoft.com/office/drawing/2014/main" id="{8FAF2C8C-8145-422D-9023-CFF468D253A1}"/>
              </a:ext>
            </a:extLst>
          </p:cNvPr>
          <p:cNvSpPr txBox="1"/>
          <p:nvPr/>
        </p:nvSpPr>
        <p:spPr>
          <a:xfrm>
            <a:off x="995337" y="3701902"/>
            <a:ext cx="1044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err="1"/>
              <a:t>MemRef</a:t>
            </a:r>
            <a:endParaRPr lang="en-US" dirty="0"/>
          </a:p>
        </p:txBody>
      </p:sp>
      <p:sp>
        <p:nvSpPr>
          <p:cNvPr id="11" name="TextBox 18">
            <a:extLst>
              <a:ext uri="{FF2B5EF4-FFF2-40B4-BE49-F238E27FC236}">
                <a16:creationId xmlns:a16="http://schemas.microsoft.com/office/drawing/2014/main" id="{1213A5E4-8009-4D98-803A-C207873CA7D4}"/>
              </a:ext>
            </a:extLst>
          </p:cNvPr>
          <p:cNvSpPr txBox="1"/>
          <p:nvPr/>
        </p:nvSpPr>
        <p:spPr>
          <a:xfrm>
            <a:off x="2141050" y="3701902"/>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Arith</a:t>
            </a:r>
          </a:p>
        </p:txBody>
      </p:sp>
      <p:sp>
        <p:nvSpPr>
          <p:cNvPr id="12" name="TextBox 22">
            <a:extLst>
              <a:ext uri="{FF2B5EF4-FFF2-40B4-BE49-F238E27FC236}">
                <a16:creationId xmlns:a16="http://schemas.microsoft.com/office/drawing/2014/main" id="{6155DF33-93D8-45FF-9551-6D7BC8E89E8D}"/>
              </a:ext>
            </a:extLst>
          </p:cNvPr>
          <p:cNvSpPr txBox="1"/>
          <p:nvPr/>
        </p:nvSpPr>
        <p:spPr>
          <a:xfrm>
            <a:off x="2141050" y="2838788"/>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Linalg</a:t>
            </a:r>
          </a:p>
        </p:txBody>
      </p:sp>
      <p:sp>
        <p:nvSpPr>
          <p:cNvPr id="13" name="TextBox 23">
            <a:extLst>
              <a:ext uri="{FF2B5EF4-FFF2-40B4-BE49-F238E27FC236}">
                <a16:creationId xmlns:a16="http://schemas.microsoft.com/office/drawing/2014/main" id="{9159E9C9-90B0-4020-9EF0-5290744725CC}"/>
              </a:ext>
            </a:extLst>
          </p:cNvPr>
          <p:cNvSpPr txBox="1"/>
          <p:nvPr/>
        </p:nvSpPr>
        <p:spPr>
          <a:xfrm>
            <a:off x="995282" y="2838788"/>
            <a:ext cx="1044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Tensor</a:t>
            </a:r>
          </a:p>
        </p:txBody>
      </p:sp>
      <p:sp>
        <p:nvSpPr>
          <p:cNvPr id="14" name="TextBox 27">
            <a:extLst>
              <a:ext uri="{FF2B5EF4-FFF2-40B4-BE49-F238E27FC236}">
                <a16:creationId xmlns:a16="http://schemas.microsoft.com/office/drawing/2014/main" id="{D11E3E4A-0929-48F6-A90D-0DBDF92BAC4A}"/>
              </a:ext>
            </a:extLst>
          </p:cNvPr>
          <p:cNvSpPr txBox="1"/>
          <p:nvPr/>
        </p:nvSpPr>
        <p:spPr>
          <a:xfrm>
            <a:off x="3214232" y="3270345"/>
            <a:ext cx="972000" cy="360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Stream</a:t>
            </a:r>
          </a:p>
        </p:txBody>
      </p:sp>
      <p:sp>
        <p:nvSpPr>
          <p:cNvPr id="15" name="TextBox 28">
            <a:extLst>
              <a:ext uri="{FF2B5EF4-FFF2-40B4-BE49-F238E27FC236}">
                <a16:creationId xmlns:a16="http://schemas.microsoft.com/office/drawing/2014/main" id="{EF81AAA5-8943-4B7E-B96C-EE82491FAAE6}"/>
              </a:ext>
            </a:extLst>
          </p:cNvPr>
          <p:cNvSpPr txBox="1"/>
          <p:nvPr/>
        </p:nvSpPr>
        <p:spPr>
          <a:xfrm>
            <a:off x="3214232" y="3703217"/>
            <a:ext cx="972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lstStyle>
          <a:p>
            <a:r>
              <a:rPr lang="en-US" dirty="0"/>
              <a:t>APS</a:t>
            </a:r>
          </a:p>
        </p:txBody>
      </p:sp>
      <p:sp>
        <p:nvSpPr>
          <p:cNvPr id="16" name="Rectangle 15">
            <a:extLst>
              <a:ext uri="{FF2B5EF4-FFF2-40B4-BE49-F238E27FC236}">
                <a16:creationId xmlns:a16="http://schemas.microsoft.com/office/drawing/2014/main" id="{014F8883-8E2F-4DAE-A5B3-D03CAC735E93}"/>
              </a:ext>
            </a:extLst>
          </p:cNvPr>
          <p:cNvSpPr/>
          <p:nvPr/>
        </p:nvSpPr>
        <p:spPr>
          <a:xfrm>
            <a:off x="862854" y="2735750"/>
            <a:ext cx="3528392" cy="144016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8" name="TextBox 28">
            <a:extLst>
              <a:ext uri="{FF2B5EF4-FFF2-40B4-BE49-F238E27FC236}">
                <a16:creationId xmlns:a16="http://schemas.microsoft.com/office/drawing/2014/main" id="{EFCB7D16-E4C9-41F9-A5C2-D7B6ED1439F6}"/>
              </a:ext>
            </a:extLst>
          </p:cNvPr>
          <p:cNvSpPr txBox="1"/>
          <p:nvPr/>
        </p:nvSpPr>
        <p:spPr>
          <a:xfrm>
            <a:off x="2138616" y="4509120"/>
            <a:ext cx="972000" cy="369332"/>
          </a:xfrm>
          <a:prstGeom prst="rect">
            <a:avLst/>
          </a:prstGeom>
          <a:solidFill>
            <a:schemeClr val="bg1"/>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a:t>Cmt2</a:t>
            </a:r>
            <a:endParaRPr lang="en-US" b="1" dirty="0"/>
          </a:p>
        </p:txBody>
      </p:sp>
      <p:sp>
        <p:nvSpPr>
          <p:cNvPr id="19" name="TextBox 28">
            <a:extLst>
              <a:ext uri="{FF2B5EF4-FFF2-40B4-BE49-F238E27FC236}">
                <a16:creationId xmlns:a16="http://schemas.microsoft.com/office/drawing/2014/main" id="{AF846BD5-8349-4806-A0E5-B674310A19FC}"/>
              </a:ext>
            </a:extLst>
          </p:cNvPr>
          <p:cNvSpPr txBox="1"/>
          <p:nvPr/>
        </p:nvSpPr>
        <p:spPr>
          <a:xfrm>
            <a:off x="787034" y="5606058"/>
            <a:ext cx="972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lstStyle>
          <a:p>
            <a:r>
              <a:rPr lang="en-US"/>
              <a:t>FIRRTL </a:t>
            </a:r>
            <a:endParaRPr lang="en-US" dirty="0"/>
          </a:p>
        </p:txBody>
      </p:sp>
      <p:sp>
        <p:nvSpPr>
          <p:cNvPr id="20" name="TextBox 28">
            <a:extLst>
              <a:ext uri="{FF2B5EF4-FFF2-40B4-BE49-F238E27FC236}">
                <a16:creationId xmlns:a16="http://schemas.microsoft.com/office/drawing/2014/main" id="{B4E0A152-AF97-422A-830B-031603DB24F2}"/>
              </a:ext>
            </a:extLst>
          </p:cNvPr>
          <p:cNvSpPr txBox="1"/>
          <p:nvPr/>
        </p:nvSpPr>
        <p:spPr>
          <a:xfrm>
            <a:off x="1932802" y="5606058"/>
            <a:ext cx="972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lstStyle>
          <a:p>
            <a:r>
              <a:rPr lang="en-US"/>
              <a:t>HW </a:t>
            </a:r>
            <a:endParaRPr lang="en-US" dirty="0"/>
          </a:p>
        </p:txBody>
      </p:sp>
      <p:sp>
        <p:nvSpPr>
          <p:cNvPr id="21" name="TextBox 28">
            <a:extLst>
              <a:ext uri="{FF2B5EF4-FFF2-40B4-BE49-F238E27FC236}">
                <a16:creationId xmlns:a16="http://schemas.microsoft.com/office/drawing/2014/main" id="{7E4A3BF7-4802-4552-A726-9900B968FAFF}"/>
              </a:ext>
            </a:extLst>
          </p:cNvPr>
          <p:cNvSpPr txBox="1"/>
          <p:nvPr/>
        </p:nvSpPr>
        <p:spPr>
          <a:xfrm>
            <a:off x="3005984" y="5606058"/>
            <a:ext cx="972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lstStyle>
          <a:p>
            <a:r>
              <a:rPr lang="en-US"/>
              <a:t>Comb </a:t>
            </a:r>
            <a:endParaRPr lang="en-US" dirty="0"/>
          </a:p>
        </p:txBody>
      </p:sp>
      <p:sp>
        <p:nvSpPr>
          <p:cNvPr id="22" name="TextBox 28">
            <a:extLst>
              <a:ext uri="{FF2B5EF4-FFF2-40B4-BE49-F238E27FC236}">
                <a16:creationId xmlns:a16="http://schemas.microsoft.com/office/drawing/2014/main" id="{2FE44FB0-4D25-4E26-AFBE-AF12DBA955F3}"/>
              </a:ext>
            </a:extLst>
          </p:cNvPr>
          <p:cNvSpPr txBox="1"/>
          <p:nvPr/>
        </p:nvSpPr>
        <p:spPr>
          <a:xfrm>
            <a:off x="4155885" y="5606058"/>
            <a:ext cx="29170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lstStyle>
          <a:p>
            <a:r>
              <a:rPr lang="en-US"/>
              <a:t>… </a:t>
            </a:r>
            <a:endParaRPr lang="en-US" dirty="0"/>
          </a:p>
        </p:txBody>
      </p:sp>
      <p:sp>
        <p:nvSpPr>
          <p:cNvPr id="23" name="Rectangle 22">
            <a:extLst>
              <a:ext uri="{FF2B5EF4-FFF2-40B4-BE49-F238E27FC236}">
                <a16:creationId xmlns:a16="http://schemas.microsoft.com/office/drawing/2014/main" id="{AAB76527-227B-48C0-A17B-5B125FDAD992}"/>
              </a:ext>
            </a:extLst>
          </p:cNvPr>
          <p:cNvSpPr/>
          <p:nvPr/>
        </p:nvSpPr>
        <p:spPr>
          <a:xfrm>
            <a:off x="657624" y="5511576"/>
            <a:ext cx="3933983" cy="56339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DBE3038A-AD16-4E76-9BA3-352D452DE029}"/>
              </a:ext>
            </a:extLst>
          </p:cNvPr>
          <p:cNvCxnSpPr>
            <a:stCxn id="16" idx="2"/>
            <a:endCxn id="18" idx="0"/>
          </p:cNvCxnSpPr>
          <p:nvPr/>
        </p:nvCxnSpPr>
        <p:spPr>
          <a:xfrm flipH="1">
            <a:off x="2624616" y="4175910"/>
            <a:ext cx="2434" cy="3332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220F259-B4B2-4320-BE13-4FC33BA499DD}"/>
              </a:ext>
            </a:extLst>
          </p:cNvPr>
          <p:cNvSpPr txBox="1"/>
          <p:nvPr/>
        </p:nvSpPr>
        <p:spPr>
          <a:xfrm>
            <a:off x="711078" y="4165179"/>
            <a:ext cx="1913537" cy="369332"/>
          </a:xfrm>
          <a:prstGeom prst="rect">
            <a:avLst/>
          </a:prstGeom>
          <a:noFill/>
        </p:spPr>
        <p:txBody>
          <a:bodyPr wrap="none" rtlCol="0">
            <a:spAutoFit/>
          </a:bodyPr>
          <a:lstStyle/>
          <a:p>
            <a:r>
              <a:rPr lang="en-US"/>
              <a:t>APS synthesis flow</a:t>
            </a:r>
          </a:p>
        </p:txBody>
      </p:sp>
      <p:cxnSp>
        <p:nvCxnSpPr>
          <p:cNvPr id="30" name="Connector: Elbow 29">
            <a:extLst>
              <a:ext uri="{FF2B5EF4-FFF2-40B4-BE49-F238E27FC236}">
                <a16:creationId xmlns:a16="http://schemas.microsoft.com/office/drawing/2014/main" id="{5CD55DBC-876E-4D2C-9E64-324B2354A26F}"/>
              </a:ext>
            </a:extLst>
          </p:cNvPr>
          <p:cNvCxnSpPr>
            <a:stCxn id="18" idx="2"/>
            <a:endCxn id="19" idx="0"/>
          </p:cNvCxnSpPr>
          <p:nvPr/>
        </p:nvCxnSpPr>
        <p:spPr>
          <a:xfrm rot="5400000">
            <a:off x="1585022" y="4566464"/>
            <a:ext cx="727606" cy="1351582"/>
          </a:xfrm>
          <a:prstGeom prst="bentConnector3">
            <a:avLst>
              <a:gd name="adj1" fmla="val 6639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71F84C9-6D57-48B0-BAE6-37AB5C4788C5}"/>
              </a:ext>
            </a:extLst>
          </p:cNvPr>
          <p:cNvSpPr txBox="1"/>
          <p:nvPr/>
        </p:nvSpPr>
        <p:spPr>
          <a:xfrm>
            <a:off x="671265" y="4758012"/>
            <a:ext cx="1556818" cy="646331"/>
          </a:xfrm>
          <a:prstGeom prst="rect">
            <a:avLst/>
          </a:prstGeom>
          <a:noFill/>
        </p:spPr>
        <p:txBody>
          <a:bodyPr wrap="square">
            <a:spAutoFit/>
          </a:bodyPr>
          <a:lstStyle/>
          <a:p>
            <a:r>
              <a:rPr lang="en-US"/>
              <a:t>Cmt2ToFIRRTL conversion</a:t>
            </a:r>
          </a:p>
        </p:txBody>
      </p:sp>
      <p:sp>
        <p:nvSpPr>
          <p:cNvPr id="40" name="文本框 13">
            <a:extLst>
              <a:ext uri="{FF2B5EF4-FFF2-40B4-BE49-F238E27FC236}">
                <a16:creationId xmlns:a16="http://schemas.microsoft.com/office/drawing/2014/main" id="{0ABC459C-B648-461C-942C-1CE1B0D2D903}"/>
              </a:ext>
            </a:extLst>
          </p:cNvPr>
          <p:cNvSpPr txBox="1"/>
          <p:nvPr/>
        </p:nvSpPr>
        <p:spPr>
          <a:xfrm>
            <a:off x="9120336" y="3603850"/>
            <a:ext cx="2939452" cy="1477328"/>
          </a:xfrm>
          <a:noFill/>
          <a:ln>
            <a:solidFill>
              <a:schemeClr val="tx2"/>
            </a:solidFill>
          </a:ln>
        </p:spPr>
        <p:txBody>
          <a:bodyPr wrap="square" rtlCol="0">
            <a:spAutoFit/>
          </a:bodyPr>
          <a:lstStyle>
            <a:defPPr>
              <a:defRPr lang="en-US"/>
            </a:defPPr>
            <a:lvl1pPr marL="285750" indent="-285750">
              <a:buFont typeface="Fira Code" panose="020B0809050000020004" pitchFamily="49" charset="0"/>
              <a:buChar char="⌨"/>
              <a:defRPr>
                <a:latin typeface="Fira Code" panose="020B0809050000020004" pitchFamily="49" charset="0"/>
                <a:ea typeface="Fira Code" panose="020B0809050000020004" pitchFamily="49" charset="0"/>
                <a:cs typeface="Fira Code" panose="020B0809050000020004" pitchFamily="49" charset="0"/>
              </a:defRPr>
            </a:lvl1pPr>
          </a:lstStyle>
          <a:p>
            <a:r>
              <a:rPr lang="en-US" altLang="zh-CN"/>
              <a:t>code circt/test/Dialect/Cmt2/hello.mlir</a:t>
            </a:r>
            <a:endParaRPr lang="zh-CN" altLang="en-US" dirty="0"/>
          </a:p>
        </p:txBody>
      </p:sp>
      <p:cxnSp>
        <p:nvCxnSpPr>
          <p:cNvPr id="42" name="Straight Connector 41">
            <a:extLst>
              <a:ext uri="{FF2B5EF4-FFF2-40B4-BE49-F238E27FC236}">
                <a16:creationId xmlns:a16="http://schemas.microsoft.com/office/drawing/2014/main" id="{7E3D51B1-887F-481D-96F6-BDAA64CEB030}"/>
              </a:ext>
            </a:extLst>
          </p:cNvPr>
          <p:cNvCxnSpPr/>
          <p:nvPr/>
        </p:nvCxnSpPr>
        <p:spPr>
          <a:xfrm flipV="1">
            <a:off x="3110616" y="1988840"/>
            <a:ext cx="1689240" cy="252028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12F060B-3D7D-43F3-8D4F-67843DEE406C}"/>
              </a:ext>
            </a:extLst>
          </p:cNvPr>
          <p:cNvCxnSpPr>
            <a:cxnSpLocks/>
          </p:cNvCxnSpPr>
          <p:nvPr/>
        </p:nvCxnSpPr>
        <p:spPr>
          <a:xfrm>
            <a:off x="3108181" y="4878452"/>
            <a:ext cx="1689240" cy="1196514"/>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BF855FEE-D6B5-4BC3-8CF0-BB633E43C913}"/>
              </a:ext>
            </a:extLst>
          </p:cNvPr>
          <p:cNvPicPr>
            <a:picLocks noChangeAspect="1"/>
          </p:cNvPicPr>
          <p:nvPr/>
        </p:nvPicPr>
        <p:blipFill>
          <a:blip r:embed="rId2"/>
          <a:stretch>
            <a:fillRect/>
          </a:stretch>
        </p:blipFill>
        <p:spPr>
          <a:xfrm>
            <a:off x="4831285" y="1802469"/>
            <a:ext cx="4227620" cy="4365104"/>
          </a:xfrm>
          <a:prstGeom prst="rect">
            <a:avLst/>
          </a:prstGeom>
        </p:spPr>
      </p:pic>
    </p:spTree>
    <p:extLst>
      <p:ext uri="{BB962C8B-B14F-4D97-AF65-F5344CB8AC3E}">
        <p14:creationId xmlns:p14="http://schemas.microsoft.com/office/powerpoint/2010/main" val="4814031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F78C-8C48-FF99-1A12-7D8C9564EE62}"/>
              </a:ext>
            </a:extLst>
          </p:cNvPr>
          <p:cNvSpPr>
            <a:spLocks noGrp="1"/>
          </p:cNvSpPr>
          <p:nvPr>
            <p:ph type="title"/>
          </p:nvPr>
        </p:nvSpPr>
        <p:spPr/>
        <p:txBody>
          <a:bodyPr>
            <a:normAutofit/>
          </a:bodyPr>
          <a:lstStyle/>
          <a:p>
            <a:r>
              <a:rPr lang="en-CN" sz="4000">
                <a:latin typeface="Bahnschrift Condensed" panose="020B0502040204020203" pitchFamily="34" charset="0"/>
                <a:ea typeface="Fira Code" pitchFamily="1" charset="0"/>
                <a:cs typeface="Fira Code" pitchFamily="1" charset="0"/>
              </a:rPr>
              <a:t>circt-cmt2</a:t>
            </a:r>
            <a:r>
              <a:rPr lang="en-US" sz="4000">
                <a:latin typeface="Bahnschrift Condensed" panose="020B0502040204020203" pitchFamily="34" charset="0"/>
                <a:ea typeface="Fira Code" pitchFamily="1" charset="0"/>
                <a:cs typeface="Fira Code" pitchFamily="1" charset="0"/>
              </a:rPr>
              <a:t> </a:t>
            </a:r>
            <a:r>
              <a:rPr lang="en-US" sz="4000">
                <a:ea typeface="Fira Code" pitchFamily="1" charset="0"/>
              </a:rPr>
              <a:t>EDSL</a:t>
            </a:r>
            <a:endParaRPr lang="en-CN" sz="4000" dirty="0">
              <a:ea typeface="Fira Code" pitchFamily="1" charset="0"/>
            </a:endParaRPr>
          </a:p>
        </p:txBody>
      </p:sp>
      <p:sp>
        <p:nvSpPr>
          <p:cNvPr id="6" name="Content Placeholder 5">
            <a:extLst>
              <a:ext uri="{FF2B5EF4-FFF2-40B4-BE49-F238E27FC236}">
                <a16:creationId xmlns:a16="http://schemas.microsoft.com/office/drawing/2014/main" id="{DFACF655-85EE-42A7-B9C1-7CC54AB84181}"/>
              </a:ext>
            </a:extLst>
          </p:cNvPr>
          <p:cNvSpPr>
            <a:spLocks noGrp="1"/>
          </p:cNvSpPr>
          <p:nvPr>
            <p:ph idx="1"/>
          </p:nvPr>
        </p:nvSpPr>
        <p:spPr/>
        <p:txBody>
          <a:bodyPr/>
          <a:lstStyle/>
          <a:p>
            <a:r>
              <a:rPr lang="en-US"/>
              <a:t>For productive programming </a:t>
            </a:r>
            <a:r>
              <a:rPr lang="en-US" b="1">
                <a:latin typeface="Bahnschrift Condensed" panose="020B0502040204020203" pitchFamily="34" charset="0"/>
              </a:rPr>
              <a:t>circt-cmt2</a:t>
            </a:r>
            <a:r>
              <a:rPr lang="en-US"/>
              <a:t>, we provide a C++-based EDSL. It is used by APS’s synthesizer.</a:t>
            </a:r>
          </a:p>
        </p:txBody>
      </p:sp>
      <p:sp>
        <p:nvSpPr>
          <p:cNvPr id="3" name="Footer Placeholder 2">
            <a:extLst>
              <a:ext uri="{FF2B5EF4-FFF2-40B4-BE49-F238E27FC236}">
                <a16:creationId xmlns:a16="http://schemas.microsoft.com/office/drawing/2014/main" id="{7E51F5F7-9B93-FA8D-A81F-46EFA1F886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9B11DD-37A0-AC12-1397-92ABE66AA6C4}"/>
              </a:ext>
            </a:extLst>
          </p:cNvPr>
          <p:cNvSpPr>
            <a:spLocks noGrp="1"/>
          </p:cNvSpPr>
          <p:nvPr>
            <p:ph type="sldNum" sz="quarter" idx="12"/>
          </p:nvPr>
        </p:nvSpPr>
        <p:spPr/>
        <p:txBody>
          <a:bodyPr/>
          <a:lstStyle/>
          <a:p>
            <a:fld id="{B6F15528-21DE-4FAA-801E-634DDDAF4B2B}" type="slidenum">
              <a:rPr lang="en-US" smtClean="0"/>
              <a:pPr/>
              <a:t>45</a:t>
            </a:fld>
            <a:endParaRPr lang="en-US"/>
          </a:p>
        </p:txBody>
      </p:sp>
      <p:pic>
        <p:nvPicPr>
          <p:cNvPr id="31" name="Picture 30">
            <a:extLst>
              <a:ext uri="{FF2B5EF4-FFF2-40B4-BE49-F238E27FC236}">
                <a16:creationId xmlns:a16="http://schemas.microsoft.com/office/drawing/2014/main" id="{96C5E30D-67E5-4454-818A-D580C92B4608}"/>
              </a:ext>
            </a:extLst>
          </p:cNvPr>
          <p:cNvPicPr>
            <a:picLocks noChangeAspect="1"/>
          </p:cNvPicPr>
          <p:nvPr/>
        </p:nvPicPr>
        <p:blipFill>
          <a:blip r:embed="rId2"/>
          <a:stretch>
            <a:fillRect/>
          </a:stretch>
        </p:blipFill>
        <p:spPr>
          <a:xfrm>
            <a:off x="8214928" y="2169570"/>
            <a:ext cx="3860801" cy="3986356"/>
          </a:xfrm>
          <a:prstGeom prst="rect">
            <a:avLst/>
          </a:prstGeom>
        </p:spPr>
      </p:pic>
      <p:sp>
        <p:nvSpPr>
          <p:cNvPr id="36" name="文本框 13">
            <a:extLst>
              <a:ext uri="{FF2B5EF4-FFF2-40B4-BE49-F238E27FC236}">
                <a16:creationId xmlns:a16="http://schemas.microsoft.com/office/drawing/2014/main" id="{2560960B-77BB-4BF8-B85D-317B41DD76D1}"/>
              </a:ext>
            </a:extLst>
          </p:cNvPr>
          <p:cNvSpPr txBox="1"/>
          <p:nvPr/>
        </p:nvSpPr>
        <p:spPr>
          <a:xfrm>
            <a:off x="5736027" y="2452953"/>
            <a:ext cx="2428017" cy="1477328"/>
          </a:xfrm>
          <a:noFill/>
          <a:ln>
            <a:solidFill>
              <a:schemeClr val="tx2"/>
            </a:solidFill>
          </a:ln>
        </p:spPr>
        <p:txBody>
          <a:bodyPr wrap="square" rtlCol="0">
            <a:spAutoFit/>
          </a:bodyPr>
          <a:lstStyle>
            <a:defPPr>
              <a:defRPr lang="en-US"/>
            </a:defPPr>
            <a:lvl1pPr marL="285750" indent="-285750">
              <a:buFont typeface="Fira Code" panose="020B0809050000020004" pitchFamily="49" charset="0"/>
              <a:buChar char="⌨"/>
              <a:defRPr>
                <a:latin typeface="Fira Code" panose="020B0809050000020004" pitchFamily="49" charset="0"/>
                <a:ea typeface="Fira Code" panose="020B0809050000020004" pitchFamily="49" charset="0"/>
                <a:cs typeface="Fira Code" panose="020B0809050000020004" pitchFamily="49" charset="0"/>
              </a:defRPr>
            </a:lvl1pPr>
          </a:lstStyle>
          <a:p>
            <a:r>
              <a:rPr lang="en-US" altLang="zh-CN"/>
              <a:t>code circt/examples/ECMT2/hello_v3.cpp</a:t>
            </a:r>
            <a:endParaRPr lang="zh-CN" altLang="en-US" dirty="0"/>
          </a:p>
        </p:txBody>
      </p:sp>
      <p:sp>
        <p:nvSpPr>
          <p:cNvPr id="27" name="Arrow: Right 26">
            <a:extLst>
              <a:ext uri="{FF2B5EF4-FFF2-40B4-BE49-F238E27FC236}">
                <a16:creationId xmlns:a16="http://schemas.microsoft.com/office/drawing/2014/main" id="{BB34661F-D050-4DB5-9A1F-6608E9512C56}"/>
              </a:ext>
            </a:extLst>
          </p:cNvPr>
          <p:cNvSpPr/>
          <p:nvPr/>
        </p:nvSpPr>
        <p:spPr>
          <a:xfrm>
            <a:off x="6178473" y="4149080"/>
            <a:ext cx="1543126" cy="392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1245E91-9137-41CD-849F-B2E526A60B8E}"/>
              </a:ext>
            </a:extLst>
          </p:cNvPr>
          <p:cNvSpPr txBox="1"/>
          <p:nvPr/>
        </p:nvSpPr>
        <p:spPr>
          <a:xfrm>
            <a:off x="6351727" y="4524163"/>
            <a:ext cx="1065035" cy="369332"/>
          </a:xfrm>
          <a:prstGeom prst="rect">
            <a:avLst/>
          </a:prstGeom>
          <a:noFill/>
        </p:spPr>
        <p:txBody>
          <a:bodyPr wrap="none" rtlCol="0">
            <a:spAutoFit/>
          </a:bodyPr>
          <a:lstStyle/>
          <a:p>
            <a:r>
              <a:rPr lang="en-US"/>
              <a:t>construct</a:t>
            </a:r>
          </a:p>
        </p:txBody>
      </p:sp>
      <p:pic>
        <p:nvPicPr>
          <p:cNvPr id="33" name="Picture 32">
            <a:extLst>
              <a:ext uri="{FF2B5EF4-FFF2-40B4-BE49-F238E27FC236}">
                <a16:creationId xmlns:a16="http://schemas.microsoft.com/office/drawing/2014/main" id="{0CA590A0-E50F-4547-A30D-3B2D3C675BF8}"/>
              </a:ext>
            </a:extLst>
          </p:cNvPr>
          <p:cNvPicPr>
            <a:picLocks noChangeAspect="1"/>
          </p:cNvPicPr>
          <p:nvPr/>
        </p:nvPicPr>
        <p:blipFill>
          <a:blip r:embed="rId3"/>
          <a:stretch>
            <a:fillRect/>
          </a:stretch>
        </p:blipFill>
        <p:spPr>
          <a:xfrm>
            <a:off x="343391" y="2298553"/>
            <a:ext cx="5357566" cy="3827611"/>
          </a:xfrm>
          <a:prstGeom prst="rect">
            <a:avLst/>
          </a:prstGeom>
        </p:spPr>
      </p:pic>
    </p:spTree>
    <p:extLst>
      <p:ext uri="{BB962C8B-B14F-4D97-AF65-F5344CB8AC3E}">
        <p14:creationId xmlns:p14="http://schemas.microsoft.com/office/powerpoint/2010/main" val="73204105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a:extLst>
              <a:ext uri="{FF2B5EF4-FFF2-40B4-BE49-F238E27FC236}">
                <a16:creationId xmlns:a16="http://schemas.microsoft.com/office/drawing/2014/main" id="{FB10037B-E039-AC53-0652-9EE8CD7A8270}"/>
              </a:ext>
            </a:extLst>
          </p:cNvPr>
          <p:cNvSpPr/>
          <p:nvPr/>
        </p:nvSpPr>
        <p:spPr>
          <a:xfrm>
            <a:off x="4151784" y="4989808"/>
            <a:ext cx="7572956" cy="114917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圆角矩形 46">
            <a:extLst>
              <a:ext uri="{FF2B5EF4-FFF2-40B4-BE49-F238E27FC236}">
                <a16:creationId xmlns:a16="http://schemas.microsoft.com/office/drawing/2014/main" id="{1B242AEF-AC82-2D2C-8702-EF19BD6F2833}"/>
              </a:ext>
            </a:extLst>
          </p:cNvPr>
          <p:cNvSpPr/>
          <p:nvPr/>
        </p:nvSpPr>
        <p:spPr>
          <a:xfrm>
            <a:off x="8491779" y="1052736"/>
            <a:ext cx="3204397" cy="1149175"/>
          </a:xfrm>
          <a:prstGeom prst="roundRect">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圆角矩形 45">
            <a:extLst>
              <a:ext uri="{FF2B5EF4-FFF2-40B4-BE49-F238E27FC236}">
                <a16:creationId xmlns:a16="http://schemas.microsoft.com/office/drawing/2014/main" id="{EAB438C5-6E28-27B9-4874-E705D87672EA}"/>
              </a:ext>
            </a:extLst>
          </p:cNvPr>
          <p:cNvSpPr/>
          <p:nvPr/>
        </p:nvSpPr>
        <p:spPr>
          <a:xfrm>
            <a:off x="447898" y="1052737"/>
            <a:ext cx="6584205" cy="1149175"/>
          </a:xfrm>
          <a:prstGeom prst="roundRect">
            <a:avLst/>
          </a:prstGeom>
          <a:solidFill>
            <a:schemeClr val="bg1"/>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60529EA7-70ED-84E9-179C-CA709CFB4C2C}"/>
              </a:ext>
            </a:extLst>
          </p:cNvPr>
          <p:cNvSpPr>
            <a:spLocks noGrp="1"/>
          </p:cNvSpPr>
          <p:nvPr>
            <p:ph type="title"/>
          </p:nvPr>
        </p:nvSpPr>
        <p:spPr/>
        <p:txBody>
          <a:bodyPr/>
          <a:lstStyle/>
          <a:p>
            <a:r>
              <a:rPr kumimoji="1" lang="en-US" altLang="zh-CN"/>
              <a:t>Instruction Finding</a:t>
            </a:r>
            <a:endParaRPr kumimoji="1" lang="zh-CN" altLang="en-US" dirty="0"/>
          </a:p>
        </p:txBody>
      </p:sp>
      <p:sp>
        <p:nvSpPr>
          <p:cNvPr id="4" name="页脚占位符 3">
            <a:extLst>
              <a:ext uri="{FF2B5EF4-FFF2-40B4-BE49-F238E27FC236}">
                <a16:creationId xmlns:a16="http://schemas.microsoft.com/office/drawing/2014/main" id="{535EAB7E-2EC6-F7DB-87B5-21FE18825B35}"/>
              </a:ext>
            </a:extLst>
          </p:cNvPr>
          <p:cNvSpPr>
            <a:spLocks noGrp="1"/>
          </p:cNvSpPr>
          <p:nvPr>
            <p:ph type="ftr" sz="quarter" idx="11"/>
          </p:nvPr>
        </p:nvSpPr>
        <p:spPr/>
        <p:txBody>
          <a:bodyPr/>
          <a:lstStyle/>
          <a:p>
            <a:r>
              <a:rPr lang="en-US"/>
              <a:t>Yun (Eric) Liang @ Peking University</a:t>
            </a:r>
          </a:p>
        </p:txBody>
      </p:sp>
      <p:sp>
        <p:nvSpPr>
          <p:cNvPr id="5" name="灯片编号占位符 4">
            <a:extLst>
              <a:ext uri="{FF2B5EF4-FFF2-40B4-BE49-F238E27FC236}">
                <a16:creationId xmlns:a16="http://schemas.microsoft.com/office/drawing/2014/main" id="{A19AEE82-1DCD-9736-3965-04AB8D728180}"/>
              </a:ext>
            </a:extLst>
          </p:cNvPr>
          <p:cNvSpPr>
            <a:spLocks noGrp="1"/>
          </p:cNvSpPr>
          <p:nvPr>
            <p:ph type="sldNum" sz="quarter" idx="12"/>
          </p:nvPr>
        </p:nvSpPr>
        <p:spPr/>
        <p:txBody>
          <a:bodyPr/>
          <a:lstStyle/>
          <a:p>
            <a:fld id="{B6F15528-21DE-4FAA-801E-634DDDAF4B2B}" type="slidenum">
              <a:rPr lang="en-US" smtClean="0"/>
              <a:pPr/>
              <a:t>46</a:t>
            </a:fld>
            <a:endParaRPr lang="en-US"/>
          </a:p>
        </p:txBody>
      </p:sp>
      <p:sp>
        <p:nvSpPr>
          <p:cNvPr id="7" name="圆角矩形 6">
            <a:extLst>
              <a:ext uri="{FF2B5EF4-FFF2-40B4-BE49-F238E27FC236}">
                <a16:creationId xmlns:a16="http://schemas.microsoft.com/office/drawing/2014/main" id="{B91F90C0-F14B-C883-DA0C-84665DBB9342}"/>
              </a:ext>
            </a:extLst>
          </p:cNvPr>
          <p:cNvSpPr/>
          <p:nvPr/>
        </p:nvSpPr>
        <p:spPr>
          <a:xfrm>
            <a:off x="447899" y="2847892"/>
            <a:ext cx="1632545" cy="720000"/>
          </a:xfrm>
          <a:prstGeom prst="roundRect">
            <a:avLst/>
          </a:prstGeom>
          <a:solidFill>
            <a:schemeClr val="accent3">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accent3">
                    <a:lumMod val="50000"/>
                  </a:schemeClr>
                </a:solidFill>
              </a:rPr>
              <a:t>ISAMORE</a:t>
            </a:r>
            <a:endParaRPr kumimoji="1" lang="zh-CN" altLang="en-US" sz="2400" dirty="0">
              <a:solidFill>
                <a:schemeClr val="accent3">
                  <a:lumMod val="50000"/>
                </a:schemeClr>
              </a:solidFill>
            </a:endParaRPr>
          </a:p>
        </p:txBody>
      </p:sp>
      <p:sp>
        <p:nvSpPr>
          <p:cNvPr id="9" name="圆角矩形 8">
            <a:extLst>
              <a:ext uri="{FF2B5EF4-FFF2-40B4-BE49-F238E27FC236}">
                <a16:creationId xmlns:a16="http://schemas.microsoft.com/office/drawing/2014/main" id="{97380F9A-AFDB-1242-BEC1-653E487DB6C3}"/>
              </a:ext>
            </a:extLst>
          </p:cNvPr>
          <p:cNvSpPr/>
          <p:nvPr/>
        </p:nvSpPr>
        <p:spPr>
          <a:xfrm>
            <a:off x="3441214" y="2847892"/>
            <a:ext cx="1442878" cy="72000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3">
                    <a:lumMod val="50000"/>
                  </a:schemeClr>
                </a:solidFill>
              </a:rPr>
              <a:t>APS</a:t>
            </a:r>
          </a:p>
          <a:p>
            <a:pPr algn="ctr">
              <a:lnSpc>
                <a:spcPct val="90000"/>
              </a:lnSpc>
            </a:pPr>
            <a:r>
              <a:rPr kumimoji="1" lang="en-US" altLang="zh-CN" sz="2400" dirty="0">
                <a:solidFill>
                  <a:schemeClr val="accent3">
                    <a:lumMod val="50000"/>
                  </a:schemeClr>
                </a:solidFill>
              </a:rPr>
              <a:t>Frontend</a:t>
            </a:r>
            <a:endParaRPr kumimoji="1" lang="zh-CN" altLang="en-US" sz="2400" dirty="0">
              <a:solidFill>
                <a:schemeClr val="accent3">
                  <a:lumMod val="50000"/>
                </a:schemeClr>
              </a:solidFill>
            </a:endParaRPr>
          </a:p>
        </p:txBody>
      </p:sp>
      <p:sp>
        <p:nvSpPr>
          <p:cNvPr id="14" name="圆角矩形 13">
            <a:extLst>
              <a:ext uri="{FF2B5EF4-FFF2-40B4-BE49-F238E27FC236}">
                <a16:creationId xmlns:a16="http://schemas.microsoft.com/office/drawing/2014/main" id="{E439780F-4431-F372-80A9-E28B149B43E1}"/>
              </a:ext>
            </a:extLst>
          </p:cNvPr>
          <p:cNvSpPr/>
          <p:nvPr/>
        </p:nvSpPr>
        <p:spPr>
          <a:xfrm>
            <a:off x="6271959" y="2847892"/>
            <a:ext cx="1779405" cy="72000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4">
                    <a:lumMod val="50000"/>
                  </a:schemeClr>
                </a:solidFill>
              </a:rPr>
              <a:t>APS</a:t>
            </a:r>
          </a:p>
          <a:p>
            <a:pPr algn="ctr">
              <a:lnSpc>
                <a:spcPct val="90000"/>
              </a:lnSpc>
            </a:pPr>
            <a:r>
              <a:rPr kumimoji="1" lang="en-US" altLang="zh-CN" sz="2400" dirty="0">
                <a:solidFill>
                  <a:schemeClr val="accent4">
                    <a:lumMod val="50000"/>
                  </a:schemeClr>
                </a:solidFill>
              </a:rPr>
              <a:t>Synthesizer</a:t>
            </a:r>
            <a:endParaRPr kumimoji="1" lang="zh-CN" altLang="en-US" sz="2400" dirty="0">
              <a:solidFill>
                <a:schemeClr val="accent4">
                  <a:lumMod val="50000"/>
                </a:schemeClr>
              </a:solidFill>
            </a:endParaRPr>
          </a:p>
        </p:txBody>
      </p:sp>
      <p:sp>
        <p:nvSpPr>
          <p:cNvPr id="18" name="圆角矩形 17">
            <a:extLst>
              <a:ext uri="{FF2B5EF4-FFF2-40B4-BE49-F238E27FC236}">
                <a16:creationId xmlns:a16="http://schemas.microsoft.com/office/drawing/2014/main" id="{B1077930-C03B-F07F-2099-625E8A9AAE4C}"/>
              </a:ext>
            </a:extLst>
          </p:cNvPr>
          <p:cNvSpPr/>
          <p:nvPr/>
        </p:nvSpPr>
        <p:spPr>
          <a:xfrm>
            <a:off x="8948730" y="3927043"/>
            <a:ext cx="1145248" cy="720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6">
                    <a:lumMod val="50000"/>
                  </a:schemeClr>
                </a:solidFill>
              </a:rPr>
              <a:t>FPGA</a:t>
            </a:r>
          </a:p>
          <a:p>
            <a:pPr algn="ctr">
              <a:lnSpc>
                <a:spcPct val="90000"/>
              </a:lnSpc>
            </a:pPr>
            <a:r>
              <a:rPr kumimoji="1" lang="en-US" altLang="zh-CN" sz="2400" dirty="0">
                <a:solidFill>
                  <a:schemeClr val="accent6">
                    <a:lumMod val="50000"/>
                  </a:schemeClr>
                </a:solidFill>
              </a:rPr>
              <a:t>Flow</a:t>
            </a:r>
            <a:endParaRPr kumimoji="1" lang="zh-CN" altLang="en-US" sz="2400" dirty="0">
              <a:solidFill>
                <a:schemeClr val="accent6">
                  <a:lumMod val="50000"/>
                </a:schemeClr>
              </a:solidFill>
            </a:endParaRPr>
          </a:p>
        </p:txBody>
      </p:sp>
      <p:sp>
        <p:nvSpPr>
          <p:cNvPr id="19" name="圆角矩形 18">
            <a:extLst>
              <a:ext uri="{FF2B5EF4-FFF2-40B4-BE49-F238E27FC236}">
                <a16:creationId xmlns:a16="http://schemas.microsoft.com/office/drawing/2014/main" id="{183C810E-ACAD-B36F-4A28-3CF9B3ED4F40}"/>
              </a:ext>
            </a:extLst>
          </p:cNvPr>
          <p:cNvSpPr/>
          <p:nvPr/>
        </p:nvSpPr>
        <p:spPr>
          <a:xfrm>
            <a:off x="10389838" y="3927043"/>
            <a:ext cx="1145248" cy="720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6">
                    <a:lumMod val="50000"/>
                  </a:schemeClr>
                </a:solidFill>
              </a:rPr>
              <a:t>ASIC</a:t>
            </a:r>
            <a:r>
              <a:rPr kumimoji="1" lang="en-US" altLang="zh-CN" dirty="0">
                <a:solidFill>
                  <a:schemeClr val="accent6">
                    <a:lumMod val="50000"/>
                  </a:schemeClr>
                </a:solidFill>
              </a:rPr>
              <a:t> </a:t>
            </a:r>
            <a:r>
              <a:rPr kumimoji="1" lang="en-US" altLang="zh-CN" sz="2400" dirty="0">
                <a:solidFill>
                  <a:schemeClr val="accent6">
                    <a:lumMod val="50000"/>
                  </a:schemeClr>
                </a:solidFill>
              </a:rPr>
              <a:t>Flow</a:t>
            </a:r>
            <a:endParaRPr kumimoji="1" lang="zh-CN" altLang="en-US" sz="2400" dirty="0">
              <a:solidFill>
                <a:schemeClr val="accent6">
                  <a:lumMod val="50000"/>
                </a:schemeClr>
              </a:solidFill>
            </a:endParaRPr>
          </a:p>
        </p:txBody>
      </p:sp>
      <p:sp>
        <p:nvSpPr>
          <p:cNvPr id="20" name="圆角矩形 19">
            <a:extLst>
              <a:ext uri="{FF2B5EF4-FFF2-40B4-BE49-F238E27FC236}">
                <a16:creationId xmlns:a16="http://schemas.microsoft.com/office/drawing/2014/main" id="{0A6024A7-A11C-5DC2-1459-CF880A4F8E8B}"/>
              </a:ext>
            </a:extLst>
          </p:cNvPr>
          <p:cNvSpPr/>
          <p:nvPr/>
        </p:nvSpPr>
        <p:spPr>
          <a:xfrm>
            <a:off x="8143300" y="2847892"/>
            <a:ext cx="1271245" cy="72000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4">
                    <a:lumMod val="50000"/>
                  </a:schemeClr>
                </a:solidFill>
              </a:rPr>
              <a:t>Cement</a:t>
            </a:r>
            <a:br>
              <a:rPr kumimoji="1" lang="en-US" altLang="zh-CN" sz="2400">
                <a:solidFill>
                  <a:schemeClr val="accent4">
                    <a:lumMod val="50000"/>
                  </a:schemeClr>
                </a:solidFill>
              </a:rPr>
            </a:br>
            <a:r>
              <a:rPr kumimoji="1" lang="en-US" altLang="zh-CN" sz="2400">
                <a:solidFill>
                  <a:schemeClr val="accent4">
                    <a:lumMod val="50000"/>
                  </a:schemeClr>
                </a:solidFill>
              </a:rPr>
              <a:t>CIRCT</a:t>
            </a:r>
            <a:endParaRPr kumimoji="1" lang="zh-CN" altLang="en-US" sz="2400" dirty="0">
              <a:solidFill>
                <a:schemeClr val="accent4">
                  <a:lumMod val="50000"/>
                </a:schemeClr>
              </a:solidFill>
            </a:endParaRPr>
          </a:p>
        </p:txBody>
      </p:sp>
      <p:pic>
        <p:nvPicPr>
          <p:cNvPr id="18434" name="Picture 2" descr="liquid-dsp 1.6.0 documentation">
            <a:extLst>
              <a:ext uri="{FF2B5EF4-FFF2-40B4-BE49-F238E27FC236}">
                <a16:creationId xmlns:a16="http://schemas.microsoft.com/office/drawing/2014/main" id="{02834B9A-3A3C-16E7-91F4-2EBB33B0C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12" y="1479349"/>
            <a:ext cx="562543" cy="5625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liboqs | Open Quantum Safe">
            <a:extLst>
              <a:ext uri="{FF2B5EF4-FFF2-40B4-BE49-F238E27FC236}">
                <a16:creationId xmlns:a16="http://schemas.microsoft.com/office/drawing/2014/main" id="{B2207347-5FB4-9A8F-02F4-2995C53B0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561" y="1516367"/>
            <a:ext cx="538831" cy="53883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SDR Software - GNU Radio - Ettus Research | Ettus Research, a National  Instruments Brand | The leader in Software Defined Radio (SDR)">
            <a:extLst>
              <a:ext uri="{FF2B5EF4-FFF2-40B4-BE49-F238E27FC236}">
                <a16:creationId xmlns:a16="http://schemas.microsoft.com/office/drawing/2014/main" id="{20D6F1AB-2C41-54DC-226B-1B85AB9157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30" t="14039" r="82404" b="12307"/>
          <a:stretch>
            <a:fillRect/>
          </a:stretch>
        </p:blipFill>
        <p:spPr bwMode="auto">
          <a:xfrm>
            <a:off x="1283918" y="1458021"/>
            <a:ext cx="425034" cy="664246"/>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The Open Source Robot Operating System (ROS) and AWS RoboMaker | AWS Open  Source Blog">
            <a:extLst>
              <a:ext uri="{FF2B5EF4-FFF2-40B4-BE49-F238E27FC236}">
                <a16:creationId xmlns:a16="http://schemas.microsoft.com/office/drawing/2014/main" id="{C4982A36-5236-76BF-1427-7CD2B75125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984" y="1424622"/>
            <a:ext cx="1226654" cy="686926"/>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See Online Workshop: Build an ML app for Android with TFLite at Google  Developer Groups GDG Chapel Hill">
            <a:extLst>
              <a:ext uri="{FF2B5EF4-FFF2-40B4-BE49-F238E27FC236}">
                <a16:creationId xmlns:a16="http://schemas.microsoft.com/office/drawing/2014/main" id="{406D1363-30D5-7C3E-73EF-69082149B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524" y="1463292"/>
            <a:ext cx="601269" cy="6012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3.1. Rocket Chip — Chipyard 1.11.0 ...">
            <a:extLst>
              <a:ext uri="{FF2B5EF4-FFF2-40B4-BE49-F238E27FC236}">
                <a16:creationId xmlns:a16="http://schemas.microsoft.com/office/drawing/2014/main" id="{B8BD7AFB-CAC6-00B7-C9CD-91E8EC258B9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45808" y="1439633"/>
            <a:ext cx="656145" cy="659074"/>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ZedBoard | Avnet Boards">
            <a:extLst>
              <a:ext uri="{FF2B5EF4-FFF2-40B4-BE49-F238E27FC236}">
                <a16:creationId xmlns:a16="http://schemas.microsoft.com/office/drawing/2014/main" id="{8BC9D44A-B8C5-1AD0-DDD8-12578B1E7573}"/>
              </a:ext>
            </a:extLst>
          </p:cNvPr>
          <p:cNvPicPr>
            <a:picLocks noChangeAspect="1" noChangeArrowheads="1"/>
          </p:cNvPicPr>
          <p:nvPr/>
        </p:nvPicPr>
        <p:blipFill>
          <a:blip r:embed="rId8">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8946961" y="5043619"/>
            <a:ext cx="1208247" cy="1035846"/>
          </a:xfrm>
          <a:prstGeom prst="rect">
            <a:avLst/>
          </a:prstGeom>
          <a:ln>
            <a:noFill/>
          </a:ln>
          <a:effectLst>
            <a:outerShdw blurRad="292100" dist="139700" dir="2700000" sx="89000" sy="89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2" descr="Nvidia GTX 1070 Undressed, GP104 GPU Gets First Ever Die Shots - Dissecting  The Heart Of GeForce">
            <a:extLst>
              <a:ext uri="{FF2B5EF4-FFF2-40B4-BE49-F238E27FC236}">
                <a16:creationId xmlns:a16="http://schemas.microsoft.com/office/drawing/2014/main" id="{29A4C361-2DCA-CC7B-D5F8-7053A3BD36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72336" y="5149961"/>
            <a:ext cx="1008297" cy="855399"/>
          </a:xfrm>
          <a:prstGeom prst="rect">
            <a:avLst/>
          </a:prstGeom>
          <a:ln>
            <a:noFill/>
          </a:ln>
          <a:effectLst>
            <a:outerShdw blurRad="292100" dist="139700" dir="2700000" sx="89000" sy="89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文本框 26">
            <a:extLst>
              <a:ext uri="{FF2B5EF4-FFF2-40B4-BE49-F238E27FC236}">
                <a16:creationId xmlns:a16="http://schemas.microsoft.com/office/drawing/2014/main" id="{12DE306A-4E40-7968-E368-36D0D56A1417}"/>
              </a:ext>
            </a:extLst>
          </p:cNvPr>
          <p:cNvSpPr txBox="1"/>
          <p:nvPr/>
        </p:nvSpPr>
        <p:spPr>
          <a:xfrm>
            <a:off x="452934" y="1069542"/>
            <a:ext cx="2376264" cy="400110"/>
          </a:xfrm>
          <a:prstGeom prst="rect">
            <a:avLst/>
          </a:prstGeom>
          <a:noFill/>
        </p:spPr>
        <p:txBody>
          <a:bodyPr wrap="square" rtlCol="0">
            <a:spAutoFit/>
          </a:bodyPr>
          <a:lstStyle/>
          <a:p>
            <a:pPr algn="ctr"/>
            <a:r>
              <a:rPr kumimoji="1" lang="en-US" altLang="zh-CN" sz="2000" dirty="0"/>
              <a:t>Domain Applications</a:t>
            </a:r>
            <a:endParaRPr kumimoji="1" lang="zh-CN" altLang="en-US" sz="2000" dirty="0"/>
          </a:p>
        </p:txBody>
      </p:sp>
      <p:grpSp>
        <p:nvGrpSpPr>
          <p:cNvPr id="29" name="组合 28">
            <a:extLst>
              <a:ext uri="{FF2B5EF4-FFF2-40B4-BE49-F238E27FC236}">
                <a16:creationId xmlns:a16="http://schemas.microsoft.com/office/drawing/2014/main" id="{25EDBF62-1592-EE21-0644-5078ED615593}"/>
              </a:ext>
            </a:extLst>
          </p:cNvPr>
          <p:cNvGrpSpPr/>
          <p:nvPr/>
        </p:nvGrpSpPr>
        <p:grpSpPr>
          <a:xfrm>
            <a:off x="2407479" y="2726114"/>
            <a:ext cx="694869" cy="864095"/>
            <a:chOff x="2662084" y="2812212"/>
            <a:chExt cx="694869" cy="864095"/>
          </a:xfrm>
        </p:grpSpPr>
        <p:sp>
          <p:nvSpPr>
            <p:cNvPr id="22" name="折角形 21">
              <a:extLst>
                <a:ext uri="{FF2B5EF4-FFF2-40B4-BE49-F238E27FC236}">
                  <a16:creationId xmlns:a16="http://schemas.microsoft.com/office/drawing/2014/main" id="{0EAE90F3-F1F2-3DF2-BCEE-4EA4B0610625}"/>
                </a:ext>
              </a:extLst>
            </p:cNvPr>
            <p:cNvSpPr/>
            <p:nvPr/>
          </p:nvSpPr>
          <p:spPr>
            <a:xfrm rot="10800000">
              <a:off x="2670196" y="2812212"/>
              <a:ext cx="686757" cy="864095"/>
            </a:xfrm>
            <a:prstGeom prst="foldedCorner">
              <a:avLst>
                <a:gd name="adj" fmla="val 31024"/>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8" name="文本框 27">
              <a:extLst>
                <a:ext uri="{FF2B5EF4-FFF2-40B4-BE49-F238E27FC236}">
                  <a16:creationId xmlns:a16="http://schemas.microsoft.com/office/drawing/2014/main" id="{56B0192E-6A01-3E34-7FFE-11544860E988}"/>
                </a:ext>
              </a:extLst>
            </p:cNvPr>
            <p:cNvSpPr txBox="1"/>
            <p:nvPr/>
          </p:nvSpPr>
          <p:spPr>
            <a:xfrm>
              <a:off x="2662084" y="3134727"/>
              <a:ext cx="694869" cy="400110"/>
            </a:xfrm>
            <a:prstGeom prst="rect">
              <a:avLst/>
            </a:prstGeom>
            <a:noFill/>
          </p:spPr>
          <p:txBody>
            <a:bodyPr wrap="square" rtlCol="0">
              <a:spAutoFit/>
            </a:bodyPr>
            <a:lstStyle/>
            <a:p>
              <a:r>
                <a:rPr kumimoji="1" lang="en-US" altLang="zh-CN" sz="2000" b="1" dirty="0">
                  <a:solidFill>
                    <a:schemeClr val="accent3">
                      <a:lumMod val="50000"/>
                    </a:schemeClr>
                  </a:solidFill>
                </a:rPr>
                <a:t>.</a:t>
              </a:r>
              <a:r>
                <a:rPr kumimoji="1" lang="en-US" altLang="zh-CN" sz="2000" b="1" dirty="0" err="1">
                  <a:solidFill>
                    <a:schemeClr val="accent3">
                      <a:lumMod val="50000"/>
                    </a:schemeClr>
                  </a:solidFill>
                </a:rPr>
                <a:t>cadl</a:t>
              </a:r>
              <a:endParaRPr kumimoji="1" lang="zh-CN" altLang="en-US" sz="2000" b="1" dirty="0">
                <a:solidFill>
                  <a:schemeClr val="accent3">
                    <a:lumMod val="50000"/>
                  </a:schemeClr>
                </a:solidFill>
              </a:endParaRPr>
            </a:p>
          </p:txBody>
        </p:sp>
      </p:grpSp>
      <p:grpSp>
        <p:nvGrpSpPr>
          <p:cNvPr id="62" name="组合 61">
            <a:extLst>
              <a:ext uri="{FF2B5EF4-FFF2-40B4-BE49-F238E27FC236}">
                <a16:creationId xmlns:a16="http://schemas.microsoft.com/office/drawing/2014/main" id="{E64B53E3-2A9F-85EC-8A63-3EA79035E4C8}"/>
              </a:ext>
            </a:extLst>
          </p:cNvPr>
          <p:cNvGrpSpPr/>
          <p:nvPr/>
        </p:nvGrpSpPr>
        <p:grpSpPr>
          <a:xfrm>
            <a:off x="5217233" y="2694404"/>
            <a:ext cx="686757" cy="864095"/>
            <a:chOff x="5126358" y="2790703"/>
            <a:chExt cx="686757" cy="864095"/>
          </a:xfrm>
        </p:grpSpPr>
        <p:sp>
          <p:nvSpPr>
            <p:cNvPr id="32" name="折角形 31">
              <a:extLst>
                <a:ext uri="{FF2B5EF4-FFF2-40B4-BE49-F238E27FC236}">
                  <a16:creationId xmlns:a16="http://schemas.microsoft.com/office/drawing/2014/main" id="{9262EA53-B2EC-B9FA-A479-C5AA52C48787}"/>
                </a:ext>
              </a:extLst>
            </p:cNvPr>
            <p:cNvSpPr/>
            <p:nvPr/>
          </p:nvSpPr>
          <p:spPr>
            <a:xfrm rot="10800000">
              <a:off x="5126358" y="2790703"/>
              <a:ext cx="686757" cy="864095"/>
            </a:xfrm>
            <a:prstGeom prst="foldedCorner">
              <a:avLst>
                <a:gd name="adj" fmla="val 31024"/>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34" name="组合 33">
              <a:extLst>
                <a:ext uri="{FF2B5EF4-FFF2-40B4-BE49-F238E27FC236}">
                  <a16:creationId xmlns:a16="http://schemas.microsoft.com/office/drawing/2014/main" id="{E0706233-AC56-54F0-CCD9-1DE2D2F722CD}"/>
                </a:ext>
              </a:extLst>
            </p:cNvPr>
            <p:cNvGrpSpPr/>
            <p:nvPr/>
          </p:nvGrpSpPr>
          <p:grpSpPr>
            <a:xfrm>
              <a:off x="5168588" y="2944191"/>
              <a:ext cx="615269" cy="659074"/>
              <a:chOff x="3320491" y="3795377"/>
              <a:chExt cx="1271244" cy="1361753"/>
            </a:xfrm>
          </p:grpSpPr>
          <p:sp>
            <p:nvSpPr>
              <p:cNvPr id="33" name="矩形 32">
                <a:extLst>
                  <a:ext uri="{FF2B5EF4-FFF2-40B4-BE49-F238E27FC236}">
                    <a16:creationId xmlns:a16="http://schemas.microsoft.com/office/drawing/2014/main" id="{98CB991F-AF38-04D4-85C1-AA9DC13072CB}"/>
                  </a:ext>
                </a:extLst>
              </p:cNvPr>
              <p:cNvSpPr/>
              <p:nvPr/>
            </p:nvSpPr>
            <p:spPr>
              <a:xfrm>
                <a:off x="3503712" y="4153968"/>
                <a:ext cx="878880" cy="6103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1" name="Picture 38">
                <a:extLst>
                  <a:ext uri="{FF2B5EF4-FFF2-40B4-BE49-F238E27FC236}">
                    <a16:creationId xmlns:a16="http://schemas.microsoft.com/office/drawing/2014/main" id="{2AF92EB9-0F9A-9A30-29EE-36C56161AF2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320491" y="3795377"/>
                <a:ext cx="1271244" cy="1361753"/>
              </a:xfrm>
              <a:prstGeom prst="rect">
                <a:avLst/>
              </a:prstGeom>
            </p:spPr>
          </p:pic>
        </p:grpSp>
      </p:grpSp>
      <p:sp>
        <p:nvSpPr>
          <p:cNvPr id="35" name="折角形 34">
            <a:extLst>
              <a:ext uri="{FF2B5EF4-FFF2-40B4-BE49-F238E27FC236}">
                <a16:creationId xmlns:a16="http://schemas.microsoft.com/office/drawing/2014/main" id="{26C4C260-3908-871D-F61A-00A28CA55D17}"/>
              </a:ext>
            </a:extLst>
          </p:cNvPr>
          <p:cNvSpPr/>
          <p:nvPr/>
        </p:nvSpPr>
        <p:spPr>
          <a:xfrm rot="10800000">
            <a:off x="4457488" y="5084556"/>
            <a:ext cx="760917" cy="957405"/>
          </a:xfrm>
          <a:prstGeom prst="foldedCorner">
            <a:avLst>
              <a:gd name="adj" fmla="val 31024"/>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38" name="组合 37">
            <a:extLst>
              <a:ext uri="{FF2B5EF4-FFF2-40B4-BE49-F238E27FC236}">
                <a16:creationId xmlns:a16="http://schemas.microsoft.com/office/drawing/2014/main" id="{41F4E808-B69F-4931-919A-F49DF13592B4}"/>
              </a:ext>
            </a:extLst>
          </p:cNvPr>
          <p:cNvGrpSpPr/>
          <p:nvPr/>
        </p:nvGrpSpPr>
        <p:grpSpPr>
          <a:xfrm>
            <a:off x="4525373" y="5429483"/>
            <a:ext cx="635864" cy="532839"/>
            <a:chOff x="6096000" y="4799427"/>
            <a:chExt cx="1508664" cy="1264225"/>
          </a:xfrm>
        </p:grpSpPr>
        <p:sp>
          <p:nvSpPr>
            <p:cNvPr id="37" name="矩形 36">
              <a:extLst>
                <a:ext uri="{FF2B5EF4-FFF2-40B4-BE49-F238E27FC236}">
                  <a16:creationId xmlns:a16="http://schemas.microsoft.com/office/drawing/2014/main" id="{90B53BAD-6BD2-F17B-881E-B2DC040B3721}"/>
                </a:ext>
              </a:extLst>
            </p:cNvPr>
            <p:cNvSpPr/>
            <p:nvPr/>
          </p:nvSpPr>
          <p:spPr>
            <a:xfrm>
              <a:off x="6172200" y="5196335"/>
              <a:ext cx="1321904" cy="767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3" name="Picture 10" descr="Binary code icon set computer software 01 binary data vector symbol |  Premium Vector">
              <a:extLst>
                <a:ext uri="{FF2B5EF4-FFF2-40B4-BE49-F238E27FC236}">
                  <a16:creationId xmlns:a16="http://schemas.microsoft.com/office/drawing/2014/main" id="{8899111A-6B5D-6065-22A7-139A84963DD7}"/>
                </a:ext>
              </a:extLst>
            </p:cNvPr>
            <p:cNvPicPr>
              <a:picLocks noChangeAspect="1" noChangeArrowheads="1"/>
            </p:cNvPicPr>
            <p:nvPr/>
          </p:nvPicPr>
          <p:blipFill rotWithShape="1">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2149" t="26609" r="21244" b="25956"/>
            <a:stretch>
              <a:fillRect/>
            </a:stretch>
          </p:blipFill>
          <p:spPr bwMode="auto">
            <a:xfrm>
              <a:off x="6096000" y="4799427"/>
              <a:ext cx="1508664" cy="1264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组合 39">
            <a:extLst>
              <a:ext uri="{FF2B5EF4-FFF2-40B4-BE49-F238E27FC236}">
                <a16:creationId xmlns:a16="http://schemas.microsoft.com/office/drawing/2014/main" id="{0C67FFB2-0541-0115-E9E4-E962295489A4}"/>
              </a:ext>
            </a:extLst>
          </p:cNvPr>
          <p:cNvGrpSpPr/>
          <p:nvPr/>
        </p:nvGrpSpPr>
        <p:grpSpPr>
          <a:xfrm>
            <a:off x="9642026" y="2642649"/>
            <a:ext cx="1123993" cy="1123993"/>
            <a:chOff x="9409378" y="2615795"/>
            <a:chExt cx="1206456" cy="1206456"/>
          </a:xfrm>
        </p:grpSpPr>
        <p:pic>
          <p:nvPicPr>
            <p:cNvPr id="24" name="Picture 12" descr="Processor icon logo vector design template | Premium Vector">
              <a:extLst>
                <a:ext uri="{FF2B5EF4-FFF2-40B4-BE49-F238E27FC236}">
                  <a16:creationId xmlns:a16="http://schemas.microsoft.com/office/drawing/2014/main" id="{1EBD52F8-2EB5-755B-2C7D-EFEF5CBB6117}"/>
                </a:ext>
              </a:extLst>
            </p:cNvPr>
            <p:cNvPicPr>
              <a:picLocks noChangeAspect="1" noChangeArrowheads="1"/>
            </p:cNvPicPr>
            <p:nvPr/>
          </p:nvPicPr>
          <p:blipFill>
            <a:blip r:embed="rId1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9378" y="2615795"/>
              <a:ext cx="1206456" cy="1206456"/>
            </a:xfrm>
            <a:prstGeom prst="rect">
              <a:avLst/>
            </a:prstGeom>
            <a:noFill/>
            <a:extLst>
              <a:ext uri="{909E8E84-426E-40DD-AFC4-6F175D3DCCD1}">
                <a14:hiddenFill xmlns:a14="http://schemas.microsoft.com/office/drawing/2010/main">
                  <a:solidFill>
                    <a:srgbClr val="FFFFFF"/>
                  </a:solidFill>
                </a14:hiddenFill>
              </a:ext>
            </a:extLst>
          </p:spPr>
        </p:pic>
        <p:sp>
          <p:nvSpPr>
            <p:cNvPr id="39" name="文本框 38">
              <a:extLst>
                <a:ext uri="{FF2B5EF4-FFF2-40B4-BE49-F238E27FC236}">
                  <a16:creationId xmlns:a16="http://schemas.microsoft.com/office/drawing/2014/main" id="{FF76A088-58F1-09F8-08A9-D5E48C155F3E}"/>
                </a:ext>
              </a:extLst>
            </p:cNvPr>
            <p:cNvSpPr txBox="1"/>
            <p:nvPr/>
          </p:nvSpPr>
          <p:spPr>
            <a:xfrm>
              <a:off x="9623270" y="2998113"/>
              <a:ext cx="788016" cy="430887"/>
            </a:xfrm>
            <a:prstGeom prst="rect">
              <a:avLst/>
            </a:prstGeom>
            <a:noFill/>
          </p:spPr>
          <p:txBody>
            <a:bodyPr wrap="square" rtlCol="0">
              <a:spAutoFit/>
            </a:bodyPr>
            <a:lstStyle/>
            <a:p>
              <a:pPr algn="ctr"/>
              <a:r>
                <a:rPr kumimoji="1" lang="en-US" altLang="zh-CN" sz="2200" dirty="0">
                  <a:solidFill>
                    <a:schemeClr val="bg1"/>
                  </a:solidFill>
                  <a:latin typeface="Arial" panose="020B0604020202020204" pitchFamily="34" charset="0"/>
                  <a:cs typeface="Arial" panose="020B0604020202020204" pitchFamily="34" charset="0"/>
                </a:rPr>
                <a:t>RTL</a:t>
              </a:r>
              <a:endParaRPr kumimoji="1" lang="zh-CN" altLang="en-US" sz="2200" dirty="0">
                <a:solidFill>
                  <a:schemeClr val="bg1"/>
                </a:solidFill>
                <a:latin typeface="Arial" panose="020B0604020202020204" pitchFamily="34" charset="0"/>
                <a:cs typeface="Arial" panose="020B0604020202020204" pitchFamily="34" charset="0"/>
              </a:endParaRPr>
            </a:p>
          </p:txBody>
        </p:sp>
      </p:grpSp>
      <p:sp>
        <p:nvSpPr>
          <p:cNvPr id="42" name="文本框 41">
            <a:extLst>
              <a:ext uri="{FF2B5EF4-FFF2-40B4-BE49-F238E27FC236}">
                <a16:creationId xmlns:a16="http://schemas.microsoft.com/office/drawing/2014/main" id="{830F4E8F-B987-8FFC-E7B4-CE23BD7853D8}"/>
              </a:ext>
            </a:extLst>
          </p:cNvPr>
          <p:cNvSpPr txBox="1"/>
          <p:nvPr/>
        </p:nvSpPr>
        <p:spPr>
          <a:xfrm>
            <a:off x="7415407" y="5333564"/>
            <a:ext cx="1505513" cy="461665"/>
          </a:xfrm>
          <a:prstGeom prst="rect">
            <a:avLst/>
          </a:prstGeom>
          <a:noFill/>
        </p:spPr>
        <p:txBody>
          <a:bodyPr wrap="square" rtlCol="0">
            <a:spAutoFit/>
          </a:bodyPr>
          <a:lstStyle/>
          <a:p>
            <a:r>
              <a:rPr kumimoji="1" lang="en-US" altLang="zh-CN" sz="2400" dirty="0"/>
              <a:t>Hardware</a:t>
            </a:r>
            <a:endParaRPr kumimoji="1" lang="zh-CN" altLang="en-US" sz="2400" dirty="0"/>
          </a:p>
        </p:txBody>
      </p:sp>
      <p:sp>
        <p:nvSpPr>
          <p:cNvPr id="43" name="文本框 42">
            <a:extLst>
              <a:ext uri="{FF2B5EF4-FFF2-40B4-BE49-F238E27FC236}">
                <a16:creationId xmlns:a16="http://schemas.microsoft.com/office/drawing/2014/main" id="{B27E76DC-CCF9-417B-8ACF-21B1459CA618}"/>
              </a:ext>
            </a:extLst>
          </p:cNvPr>
          <p:cNvSpPr txBox="1"/>
          <p:nvPr/>
        </p:nvSpPr>
        <p:spPr>
          <a:xfrm>
            <a:off x="5368710" y="5333564"/>
            <a:ext cx="1375070" cy="461665"/>
          </a:xfrm>
          <a:prstGeom prst="rect">
            <a:avLst/>
          </a:prstGeom>
          <a:noFill/>
        </p:spPr>
        <p:txBody>
          <a:bodyPr wrap="square" rtlCol="0">
            <a:spAutoFit/>
          </a:bodyPr>
          <a:lstStyle/>
          <a:p>
            <a:r>
              <a:rPr kumimoji="1" lang="en-US" altLang="zh-CN" sz="2400" dirty="0"/>
              <a:t>Software</a:t>
            </a:r>
            <a:endParaRPr kumimoji="1" lang="zh-CN" altLang="en-US" sz="2400" dirty="0"/>
          </a:p>
        </p:txBody>
      </p:sp>
      <p:pic>
        <p:nvPicPr>
          <p:cNvPr id="44" name="Picture 2" descr="pulp-platform · GitHub">
            <a:extLst>
              <a:ext uri="{FF2B5EF4-FFF2-40B4-BE49-F238E27FC236}">
                <a16:creationId xmlns:a16="http://schemas.microsoft.com/office/drawing/2014/main" id="{FA976D11-9822-FCCD-50A4-E8232C17C5CC}"/>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96110" y="1415426"/>
            <a:ext cx="707488" cy="707488"/>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44">
            <a:extLst>
              <a:ext uri="{FF2B5EF4-FFF2-40B4-BE49-F238E27FC236}">
                <a16:creationId xmlns:a16="http://schemas.microsoft.com/office/drawing/2014/main" id="{F2252C65-4AE7-6182-634F-0D5D824E7607}"/>
              </a:ext>
            </a:extLst>
          </p:cNvPr>
          <p:cNvSpPr txBox="1"/>
          <p:nvPr/>
        </p:nvSpPr>
        <p:spPr>
          <a:xfrm>
            <a:off x="9264278" y="1052737"/>
            <a:ext cx="2376264" cy="400110"/>
          </a:xfrm>
          <a:prstGeom prst="rect">
            <a:avLst/>
          </a:prstGeom>
          <a:noFill/>
        </p:spPr>
        <p:txBody>
          <a:bodyPr wrap="square" rtlCol="0">
            <a:spAutoFit/>
          </a:bodyPr>
          <a:lstStyle/>
          <a:p>
            <a:pPr algn="r"/>
            <a:r>
              <a:rPr kumimoji="1" lang="en-US" altLang="zh-CN" sz="2000" dirty="0">
                <a:solidFill>
                  <a:schemeClr val="accent6">
                    <a:lumMod val="50000"/>
                  </a:schemeClr>
                </a:solidFill>
              </a:rPr>
              <a:t>Base Processors</a:t>
            </a:r>
            <a:endParaRPr kumimoji="1" lang="zh-CN" altLang="en-US" sz="2000" dirty="0">
              <a:solidFill>
                <a:schemeClr val="accent6">
                  <a:lumMod val="50000"/>
                </a:schemeClr>
              </a:solidFill>
            </a:endParaRPr>
          </a:p>
        </p:txBody>
      </p:sp>
      <p:sp>
        <p:nvSpPr>
          <p:cNvPr id="48" name="TextBox 41">
            <a:extLst>
              <a:ext uri="{FF2B5EF4-FFF2-40B4-BE49-F238E27FC236}">
                <a16:creationId xmlns:a16="http://schemas.microsoft.com/office/drawing/2014/main" id="{1A369C4D-D539-2DD3-6971-FF0439394D0B}"/>
              </a:ext>
            </a:extLst>
          </p:cNvPr>
          <p:cNvSpPr txBox="1"/>
          <p:nvPr/>
        </p:nvSpPr>
        <p:spPr>
          <a:xfrm>
            <a:off x="9303217" y="1446005"/>
            <a:ext cx="1105212" cy="646331"/>
          </a:xfrm>
          <a:prstGeom prst="rect">
            <a:avLst/>
          </a:prstGeom>
          <a:noFill/>
        </p:spPr>
        <p:txBody>
          <a:bodyPr wrap="square" rtlCol="0">
            <a:spAutoFit/>
          </a:bodyPr>
          <a:lstStyle/>
          <a:p>
            <a:pPr>
              <a:lnSpc>
                <a:spcPct val="90000"/>
              </a:lnSpc>
            </a:pPr>
            <a:r>
              <a:rPr lang="en-US" sz="2000" i="1" dirty="0">
                <a:solidFill>
                  <a:schemeClr val="accent6">
                    <a:lumMod val="50000"/>
                  </a:schemeClr>
                </a:solidFill>
              </a:rPr>
              <a:t>Rocket</a:t>
            </a:r>
          </a:p>
          <a:p>
            <a:pPr>
              <a:lnSpc>
                <a:spcPct val="90000"/>
              </a:lnSpc>
            </a:pPr>
            <a:r>
              <a:rPr lang="en-US" sz="2000" i="1" dirty="0">
                <a:solidFill>
                  <a:schemeClr val="accent6">
                    <a:lumMod val="50000"/>
                  </a:schemeClr>
                </a:solidFill>
              </a:rPr>
              <a:t>BOOM</a:t>
            </a:r>
          </a:p>
        </p:txBody>
      </p:sp>
      <p:sp>
        <p:nvSpPr>
          <p:cNvPr id="49" name="TextBox 41">
            <a:extLst>
              <a:ext uri="{FF2B5EF4-FFF2-40B4-BE49-F238E27FC236}">
                <a16:creationId xmlns:a16="http://schemas.microsoft.com/office/drawing/2014/main" id="{0BBBF457-AA6C-F448-C6DD-2DFED5062C6D}"/>
              </a:ext>
            </a:extLst>
          </p:cNvPr>
          <p:cNvSpPr txBox="1"/>
          <p:nvPr/>
        </p:nvSpPr>
        <p:spPr>
          <a:xfrm>
            <a:off x="10696639" y="1461394"/>
            <a:ext cx="1105212" cy="615553"/>
          </a:xfrm>
          <a:prstGeom prst="rect">
            <a:avLst/>
          </a:prstGeom>
          <a:noFill/>
        </p:spPr>
        <p:txBody>
          <a:bodyPr wrap="square" rtlCol="0">
            <a:spAutoFit/>
          </a:bodyPr>
          <a:lstStyle/>
          <a:p>
            <a:pPr algn="ctr">
              <a:lnSpc>
                <a:spcPct val="80000"/>
              </a:lnSpc>
            </a:pPr>
            <a:r>
              <a:rPr lang="en-US" sz="2000" i="1" dirty="0">
                <a:solidFill>
                  <a:schemeClr val="accent6">
                    <a:lumMod val="50000"/>
                  </a:schemeClr>
                </a:solidFill>
              </a:rPr>
              <a:t>CVA6</a:t>
            </a:r>
          </a:p>
          <a:p>
            <a:pPr algn="ctr">
              <a:lnSpc>
                <a:spcPct val="90000"/>
              </a:lnSpc>
            </a:pPr>
            <a:r>
              <a:rPr lang="en-US" sz="2000" i="1" dirty="0">
                <a:solidFill>
                  <a:schemeClr val="accent6">
                    <a:lumMod val="50000"/>
                  </a:schemeClr>
                </a:solidFill>
              </a:rPr>
              <a:t>CV32E</a:t>
            </a:r>
          </a:p>
        </p:txBody>
      </p:sp>
      <p:pic>
        <p:nvPicPr>
          <p:cNvPr id="51" name="图片 50" descr="图片包含 图标&#10;&#10;AI 生成的内容可能不正确。">
            <a:extLst>
              <a:ext uri="{FF2B5EF4-FFF2-40B4-BE49-F238E27FC236}">
                <a16:creationId xmlns:a16="http://schemas.microsoft.com/office/drawing/2014/main" id="{1658A31D-28BE-5114-E5FC-20344EA7B28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4898" y="4504975"/>
            <a:ext cx="2163420" cy="1738028"/>
          </a:xfrm>
          <a:prstGeom prst="rect">
            <a:avLst/>
          </a:prstGeom>
        </p:spPr>
      </p:pic>
      <p:sp>
        <p:nvSpPr>
          <p:cNvPr id="52" name="圆角矩形 51">
            <a:extLst>
              <a:ext uri="{FF2B5EF4-FFF2-40B4-BE49-F238E27FC236}">
                <a16:creationId xmlns:a16="http://schemas.microsoft.com/office/drawing/2014/main" id="{40AC17F5-7517-3CE4-C8F3-C08AA487B816}"/>
              </a:ext>
            </a:extLst>
          </p:cNvPr>
          <p:cNvSpPr/>
          <p:nvPr/>
        </p:nvSpPr>
        <p:spPr>
          <a:xfrm>
            <a:off x="4847800" y="3927042"/>
            <a:ext cx="1442878" cy="7200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5">
                    <a:lumMod val="50000"/>
                  </a:schemeClr>
                </a:solidFill>
              </a:rPr>
              <a:t>APS</a:t>
            </a:r>
          </a:p>
          <a:p>
            <a:pPr algn="ctr">
              <a:lnSpc>
                <a:spcPct val="90000"/>
              </a:lnSpc>
            </a:pPr>
            <a:r>
              <a:rPr kumimoji="1" lang="en-US" altLang="zh-CN" sz="2400" dirty="0">
                <a:solidFill>
                  <a:schemeClr val="accent5">
                    <a:lumMod val="50000"/>
                  </a:schemeClr>
                </a:solidFill>
              </a:rPr>
              <a:t>Compiler</a:t>
            </a:r>
            <a:endParaRPr kumimoji="1" lang="zh-CN" altLang="en-US" sz="2400" dirty="0">
              <a:solidFill>
                <a:schemeClr val="accent5">
                  <a:lumMod val="50000"/>
                </a:schemeClr>
              </a:solidFill>
            </a:endParaRPr>
          </a:p>
        </p:txBody>
      </p:sp>
      <p:sp>
        <p:nvSpPr>
          <p:cNvPr id="53" name="下箭头 52">
            <a:extLst>
              <a:ext uri="{FF2B5EF4-FFF2-40B4-BE49-F238E27FC236}">
                <a16:creationId xmlns:a16="http://schemas.microsoft.com/office/drawing/2014/main" id="{343F7ED4-6FF6-9CE6-A180-5A1D39AAC5F6}"/>
              </a:ext>
            </a:extLst>
          </p:cNvPr>
          <p:cNvSpPr/>
          <p:nvPr/>
        </p:nvSpPr>
        <p:spPr>
          <a:xfrm>
            <a:off x="1052196" y="2321637"/>
            <a:ext cx="444239" cy="300758"/>
          </a:xfrm>
          <a:prstGeom prst="downArrow">
            <a:avLst/>
          </a:prstGeom>
          <a:solidFill>
            <a:schemeClr val="accent3"/>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文本框 53">
            <a:extLst>
              <a:ext uri="{FF2B5EF4-FFF2-40B4-BE49-F238E27FC236}">
                <a16:creationId xmlns:a16="http://schemas.microsoft.com/office/drawing/2014/main" id="{96053A90-7972-1A16-27B2-89383C4B93F8}"/>
              </a:ext>
            </a:extLst>
          </p:cNvPr>
          <p:cNvSpPr txBox="1"/>
          <p:nvPr/>
        </p:nvSpPr>
        <p:spPr>
          <a:xfrm>
            <a:off x="1801864" y="3640711"/>
            <a:ext cx="1906098" cy="646331"/>
          </a:xfrm>
          <a:prstGeom prst="rect">
            <a:avLst/>
          </a:prstGeom>
          <a:noFill/>
        </p:spPr>
        <p:txBody>
          <a:bodyPr wrap="square" rtlCol="0">
            <a:spAutoFit/>
          </a:bodyPr>
          <a:lstStyle/>
          <a:p>
            <a:pPr algn="ctr"/>
            <a:r>
              <a:rPr kumimoji="1" lang="en-US" altLang="zh-CN" dirty="0"/>
              <a:t>Cross-level</a:t>
            </a:r>
          </a:p>
          <a:p>
            <a:pPr algn="ctr"/>
            <a:r>
              <a:rPr kumimoji="1" lang="en-US" altLang="zh-CN" dirty="0"/>
              <a:t>ISAX Description</a:t>
            </a:r>
            <a:endParaRPr kumimoji="1" lang="zh-CN" altLang="en-US" dirty="0"/>
          </a:p>
        </p:txBody>
      </p:sp>
      <p:sp>
        <p:nvSpPr>
          <p:cNvPr id="55" name="文本框 54">
            <a:extLst>
              <a:ext uri="{FF2B5EF4-FFF2-40B4-BE49-F238E27FC236}">
                <a16:creationId xmlns:a16="http://schemas.microsoft.com/office/drawing/2014/main" id="{E77E681F-93D5-2D47-3671-DCA4BC3BF6FB}"/>
              </a:ext>
            </a:extLst>
          </p:cNvPr>
          <p:cNvSpPr txBox="1"/>
          <p:nvPr/>
        </p:nvSpPr>
        <p:spPr>
          <a:xfrm>
            <a:off x="4607562" y="2276872"/>
            <a:ext cx="1906098" cy="369332"/>
          </a:xfrm>
          <a:prstGeom prst="rect">
            <a:avLst/>
          </a:prstGeom>
          <a:noFill/>
        </p:spPr>
        <p:txBody>
          <a:bodyPr wrap="square" rtlCol="0">
            <a:spAutoFit/>
          </a:bodyPr>
          <a:lstStyle/>
          <a:p>
            <a:pPr algn="ctr"/>
            <a:r>
              <a:rPr kumimoji="1" lang="en-US" altLang="zh-CN" dirty="0"/>
              <a:t>ISAX MLIR</a:t>
            </a:r>
            <a:endParaRPr kumimoji="1" lang="zh-CN" altLang="en-US" dirty="0"/>
          </a:p>
        </p:txBody>
      </p:sp>
      <p:sp>
        <p:nvSpPr>
          <p:cNvPr id="56" name="文本框 55">
            <a:extLst>
              <a:ext uri="{FF2B5EF4-FFF2-40B4-BE49-F238E27FC236}">
                <a16:creationId xmlns:a16="http://schemas.microsoft.com/office/drawing/2014/main" id="{8D558B3B-AE8E-2F22-8F7F-E795A5F21CD9}"/>
              </a:ext>
            </a:extLst>
          </p:cNvPr>
          <p:cNvSpPr txBox="1"/>
          <p:nvPr/>
        </p:nvSpPr>
        <p:spPr>
          <a:xfrm>
            <a:off x="10722192" y="2811221"/>
            <a:ext cx="1206456" cy="646331"/>
          </a:xfrm>
          <a:prstGeom prst="rect">
            <a:avLst/>
          </a:prstGeom>
          <a:noFill/>
        </p:spPr>
        <p:txBody>
          <a:bodyPr wrap="square" rtlCol="0">
            <a:spAutoFit/>
          </a:bodyPr>
          <a:lstStyle/>
          <a:p>
            <a:r>
              <a:rPr kumimoji="1" lang="en-US" altLang="zh-CN" dirty="0"/>
              <a:t>Processor</a:t>
            </a:r>
          </a:p>
          <a:p>
            <a:r>
              <a:rPr kumimoji="1" lang="en-US" altLang="zh-CN" dirty="0"/>
              <a:t>RTL</a:t>
            </a:r>
            <a:endParaRPr kumimoji="1" lang="zh-CN" altLang="en-US" dirty="0"/>
          </a:p>
        </p:txBody>
      </p:sp>
      <p:sp>
        <p:nvSpPr>
          <p:cNvPr id="58" name="下箭头 57">
            <a:extLst>
              <a:ext uri="{FF2B5EF4-FFF2-40B4-BE49-F238E27FC236}">
                <a16:creationId xmlns:a16="http://schemas.microsoft.com/office/drawing/2014/main" id="{0CBC44E1-9893-9214-EFDF-EF67AFCC31CA}"/>
              </a:ext>
            </a:extLst>
          </p:cNvPr>
          <p:cNvSpPr/>
          <p:nvPr/>
        </p:nvSpPr>
        <p:spPr>
          <a:xfrm>
            <a:off x="9984432" y="2321637"/>
            <a:ext cx="444239" cy="300758"/>
          </a:xfrm>
          <a:prstGeom prst="downArrow">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燕尾形 59">
            <a:extLst>
              <a:ext uri="{FF2B5EF4-FFF2-40B4-BE49-F238E27FC236}">
                <a16:creationId xmlns:a16="http://schemas.microsoft.com/office/drawing/2014/main" id="{B21EB97E-EA35-24A5-984F-E5CF8C4AA678}"/>
              </a:ext>
            </a:extLst>
          </p:cNvPr>
          <p:cNvSpPr/>
          <p:nvPr/>
        </p:nvSpPr>
        <p:spPr>
          <a:xfrm>
            <a:off x="2147845" y="3116677"/>
            <a:ext cx="187847" cy="163229"/>
          </a:xfrm>
          <a:prstGeom prst="chevron">
            <a:avLst>
              <a:gd name="adj" fmla="val 46080"/>
            </a:avLst>
          </a:prstGeom>
          <a:solidFill>
            <a:schemeClr val="accent3">
              <a:lumMod val="75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61" name="燕尾形 60">
            <a:extLst>
              <a:ext uri="{FF2B5EF4-FFF2-40B4-BE49-F238E27FC236}">
                <a16:creationId xmlns:a16="http://schemas.microsoft.com/office/drawing/2014/main" id="{A7F3008E-07F8-5898-66B3-A191E8CBD6DC}"/>
              </a:ext>
            </a:extLst>
          </p:cNvPr>
          <p:cNvSpPr/>
          <p:nvPr/>
        </p:nvSpPr>
        <p:spPr>
          <a:xfrm>
            <a:off x="3179124" y="3116677"/>
            <a:ext cx="187847" cy="163229"/>
          </a:xfrm>
          <a:prstGeom prst="chevron">
            <a:avLst>
              <a:gd name="adj" fmla="val 46080"/>
            </a:avLst>
          </a:prstGeom>
          <a:solidFill>
            <a:schemeClr val="accent3">
              <a:lumMod val="75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63" name="燕尾形 62">
            <a:extLst>
              <a:ext uri="{FF2B5EF4-FFF2-40B4-BE49-F238E27FC236}">
                <a16:creationId xmlns:a16="http://schemas.microsoft.com/office/drawing/2014/main" id="{4BA3B012-2E32-F3C2-1DB6-6EA59696B753}"/>
              </a:ext>
            </a:extLst>
          </p:cNvPr>
          <p:cNvSpPr/>
          <p:nvPr/>
        </p:nvSpPr>
        <p:spPr>
          <a:xfrm>
            <a:off x="4959798" y="3116677"/>
            <a:ext cx="187847" cy="163229"/>
          </a:xfrm>
          <a:prstGeom prst="chevron">
            <a:avLst>
              <a:gd name="adj" fmla="val 46080"/>
            </a:avLst>
          </a:prstGeom>
          <a:solidFill>
            <a:schemeClr val="accent3">
              <a:lumMod val="75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32" name="燕尾形 18431">
            <a:extLst>
              <a:ext uri="{FF2B5EF4-FFF2-40B4-BE49-F238E27FC236}">
                <a16:creationId xmlns:a16="http://schemas.microsoft.com/office/drawing/2014/main" id="{091285C4-C1C7-741B-1A35-24B6ACA6C02F}"/>
              </a:ext>
            </a:extLst>
          </p:cNvPr>
          <p:cNvSpPr/>
          <p:nvPr/>
        </p:nvSpPr>
        <p:spPr>
          <a:xfrm>
            <a:off x="6008972" y="3116677"/>
            <a:ext cx="187847" cy="163229"/>
          </a:xfrm>
          <a:prstGeom prst="chevron">
            <a:avLst>
              <a:gd name="adj" fmla="val 46080"/>
            </a:avLst>
          </a:prstGeom>
          <a:solidFill>
            <a:schemeClr val="accent4">
              <a:lumMod val="75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33" name="燕尾形 18432">
            <a:extLst>
              <a:ext uri="{FF2B5EF4-FFF2-40B4-BE49-F238E27FC236}">
                <a16:creationId xmlns:a16="http://schemas.microsoft.com/office/drawing/2014/main" id="{ED9C1946-4620-BAC6-ACFE-8C352293DBEB}"/>
              </a:ext>
            </a:extLst>
          </p:cNvPr>
          <p:cNvSpPr/>
          <p:nvPr/>
        </p:nvSpPr>
        <p:spPr>
          <a:xfrm>
            <a:off x="9491581" y="3116677"/>
            <a:ext cx="187847" cy="163229"/>
          </a:xfrm>
          <a:prstGeom prst="chevron">
            <a:avLst>
              <a:gd name="adj" fmla="val 46080"/>
            </a:avLst>
          </a:prstGeom>
          <a:solidFill>
            <a:schemeClr val="accent4">
              <a:lumMod val="75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35" name="燕尾形 18434">
            <a:extLst>
              <a:ext uri="{FF2B5EF4-FFF2-40B4-BE49-F238E27FC236}">
                <a16:creationId xmlns:a16="http://schemas.microsoft.com/office/drawing/2014/main" id="{144DF112-75AC-D5FD-CB1E-EB2A53D0278D}"/>
              </a:ext>
            </a:extLst>
          </p:cNvPr>
          <p:cNvSpPr/>
          <p:nvPr/>
        </p:nvSpPr>
        <p:spPr>
          <a:xfrm rot="7226330">
            <a:off x="9639907" y="3661444"/>
            <a:ext cx="187847" cy="163229"/>
          </a:xfrm>
          <a:prstGeom prst="chevron">
            <a:avLst>
              <a:gd name="adj" fmla="val 46080"/>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37" name="燕尾形 18436">
            <a:extLst>
              <a:ext uri="{FF2B5EF4-FFF2-40B4-BE49-F238E27FC236}">
                <a16:creationId xmlns:a16="http://schemas.microsoft.com/office/drawing/2014/main" id="{4097CC9B-D630-E15F-7CFF-652DCB524452}"/>
              </a:ext>
            </a:extLst>
          </p:cNvPr>
          <p:cNvSpPr/>
          <p:nvPr/>
        </p:nvSpPr>
        <p:spPr>
          <a:xfrm rot="3600000">
            <a:off x="10572653" y="3661266"/>
            <a:ext cx="187847" cy="163229"/>
          </a:xfrm>
          <a:prstGeom prst="chevron">
            <a:avLst>
              <a:gd name="adj" fmla="val 46080"/>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39" name="燕尾形 18438">
            <a:extLst>
              <a:ext uri="{FF2B5EF4-FFF2-40B4-BE49-F238E27FC236}">
                <a16:creationId xmlns:a16="http://schemas.microsoft.com/office/drawing/2014/main" id="{FAFC56A3-2623-341E-3533-94F33853F116}"/>
              </a:ext>
            </a:extLst>
          </p:cNvPr>
          <p:cNvSpPr/>
          <p:nvPr/>
        </p:nvSpPr>
        <p:spPr>
          <a:xfrm rot="5400000">
            <a:off x="5473173" y="3688293"/>
            <a:ext cx="187847" cy="163229"/>
          </a:xfrm>
          <a:prstGeom prst="chevron">
            <a:avLst>
              <a:gd name="adj" fmla="val 46080"/>
            </a:avLst>
          </a:prstGeom>
          <a:solidFill>
            <a:schemeClr val="accent1">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18441" name="Picture 8" descr="齿轮和箭头图标轮齿輪和箭头矢量图标颜色平坦孤立| Premium矢量">
            <a:extLst>
              <a:ext uri="{FF2B5EF4-FFF2-40B4-BE49-F238E27FC236}">
                <a16:creationId xmlns:a16="http://schemas.microsoft.com/office/drawing/2014/main" id="{9F8E619F-FAF4-E4B8-CFFA-0DEF31DD777F}"/>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1871" y="5246025"/>
            <a:ext cx="760918" cy="760918"/>
          </a:xfrm>
          <a:prstGeom prst="rect">
            <a:avLst/>
          </a:prstGeom>
          <a:noFill/>
          <a:extLst>
            <a:ext uri="{909E8E84-426E-40DD-AFC4-6F175D3DCCD1}">
              <a14:hiddenFill xmlns:a14="http://schemas.microsoft.com/office/drawing/2010/main">
                <a:solidFill>
                  <a:srgbClr val="FFFFFF"/>
                </a:solidFill>
              </a14:hiddenFill>
            </a:ext>
          </a:extLst>
        </p:spPr>
      </p:pic>
      <p:sp>
        <p:nvSpPr>
          <p:cNvPr id="18443" name="燕尾形 18442">
            <a:extLst>
              <a:ext uri="{FF2B5EF4-FFF2-40B4-BE49-F238E27FC236}">
                <a16:creationId xmlns:a16="http://schemas.microsoft.com/office/drawing/2014/main" id="{65681DEC-3C14-2768-D4A6-7BAE9D2B7EE8}"/>
              </a:ext>
            </a:extLst>
          </p:cNvPr>
          <p:cNvSpPr/>
          <p:nvPr/>
        </p:nvSpPr>
        <p:spPr>
          <a:xfrm rot="5400000">
            <a:off x="5473173" y="4730294"/>
            <a:ext cx="187847" cy="163229"/>
          </a:xfrm>
          <a:prstGeom prst="chevron">
            <a:avLst>
              <a:gd name="adj" fmla="val 46080"/>
            </a:avLst>
          </a:prstGeom>
          <a:solidFill>
            <a:schemeClr val="accent1">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45" name="燕尾形 18444">
            <a:extLst>
              <a:ext uri="{FF2B5EF4-FFF2-40B4-BE49-F238E27FC236}">
                <a16:creationId xmlns:a16="http://schemas.microsoft.com/office/drawing/2014/main" id="{7BD6C527-7EDE-3827-B6C4-B1A43E24EA91}"/>
              </a:ext>
            </a:extLst>
          </p:cNvPr>
          <p:cNvSpPr/>
          <p:nvPr/>
        </p:nvSpPr>
        <p:spPr>
          <a:xfrm rot="5400000">
            <a:off x="9427430" y="4730294"/>
            <a:ext cx="187847" cy="163229"/>
          </a:xfrm>
          <a:prstGeom prst="chevron">
            <a:avLst>
              <a:gd name="adj" fmla="val 46080"/>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46" name="燕尾形 18445">
            <a:extLst>
              <a:ext uri="{FF2B5EF4-FFF2-40B4-BE49-F238E27FC236}">
                <a16:creationId xmlns:a16="http://schemas.microsoft.com/office/drawing/2014/main" id="{96093ECA-B167-AF11-4BCD-08E46F8E7906}"/>
              </a:ext>
            </a:extLst>
          </p:cNvPr>
          <p:cNvSpPr/>
          <p:nvPr/>
        </p:nvSpPr>
        <p:spPr>
          <a:xfrm rot="5400000">
            <a:off x="10869654" y="4730294"/>
            <a:ext cx="187847" cy="163229"/>
          </a:xfrm>
          <a:prstGeom prst="chevron">
            <a:avLst>
              <a:gd name="adj" fmla="val 46080"/>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18447" name="Picture 14" descr="Cute Llama">
            <a:extLst>
              <a:ext uri="{FF2B5EF4-FFF2-40B4-BE49-F238E27FC236}">
                <a16:creationId xmlns:a16="http://schemas.microsoft.com/office/drawing/2014/main" id="{A739B15F-E101-77BA-08B9-BA30FEA00F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15" y="1516366"/>
            <a:ext cx="546171" cy="546171"/>
          </a:xfrm>
          <a:prstGeom prst="rect">
            <a:avLst/>
          </a:prstGeom>
          <a:noFill/>
          <a:extLst>
            <a:ext uri="{909E8E84-426E-40DD-AFC4-6F175D3DCCD1}">
              <a14:hiddenFill xmlns:a14="http://schemas.microsoft.com/office/drawing/2010/main">
                <a:solidFill>
                  <a:srgbClr val="FFFFFF"/>
                </a:solidFill>
              </a14:hiddenFill>
            </a:ext>
          </a:extLst>
        </p:spPr>
      </p:pic>
      <p:pic>
        <p:nvPicPr>
          <p:cNvPr id="18448" name="图片 18447">
            <a:extLst>
              <a:ext uri="{FF2B5EF4-FFF2-40B4-BE49-F238E27FC236}">
                <a16:creationId xmlns:a16="http://schemas.microsoft.com/office/drawing/2014/main" id="{DDD8BCCC-AB29-C891-7849-CB23A5414047}"/>
              </a:ext>
            </a:extLst>
          </p:cNvPr>
          <p:cNvPicPr>
            <a:picLocks noChangeAspect="1"/>
          </p:cNvPicPr>
          <p:nvPr/>
        </p:nvPicPr>
        <p:blipFill>
          <a:blip r:embed="rId17"/>
          <a:stretch>
            <a:fillRect/>
          </a:stretch>
        </p:blipFill>
        <p:spPr>
          <a:xfrm>
            <a:off x="5337220" y="1521809"/>
            <a:ext cx="1507388" cy="512717"/>
          </a:xfrm>
          <a:prstGeom prst="rect">
            <a:avLst/>
          </a:prstGeom>
        </p:spPr>
      </p:pic>
      <p:sp>
        <p:nvSpPr>
          <p:cNvPr id="3" name="Arrow: Down 2">
            <a:extLst>
              <a:ext uri="{FF2B5EF4-FFF2-40B4-BE49-F238E27FC236}">
                <a16:creationId xmlns:a16="http://schemas.microsoft.com/office/drawing/2014/main" id="{B8254091-5984-4AE0-A7CD-9CAA6B55FA4E}"/>
              </a:ext>
            </a:extLst>
          </p:cNvPr>
          <p:cNvSpPr/>
          <p:nvPr/>
        </p:nvSpPr>
        <p:spPr>
          <a:xfrm rot="13196488">
            <a:off x="569094" y="3571348"/>
            <a:ext cx="402138" cy="93017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774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7662-70A2-8816-275C-A57E0C6CFE0F}"/>
              </a:ext>
            </a:extLst>
          </p:cNvPr>
          <p:cNvSpPr>
            <a:spLocks noGrp="1"/>
          </p:cNvSpPr>
          <p:nvPr>
            <p:ph type="title"/>
          </p:nvPr>
        </p:nvSpPr>
        <p:spPr/>
        <p:txBody>
          <a:bodyPr/>
          <a:lstStyle/>
          <a:p>
            <a:r>
              <a:rPr lang="en-US"/>
              <a:t>Reusability is a key concern</a:t>
            </a:r>
            <a:endParaRPr lang="en-CN" dirty="0"/>
          </a:p>
        </p:txBody>
      </p:sp>
      <p:sp>
        <p:nvSpPr>
          <p:cNvPr id="16" name="Content Placeholder 15">
            <a:extLst>
              <a:ext uri="{FF2B5EF4-FFF2-40B4-BE49-F238E27FC236}">
                <a16:creationId xmlns:a16="http://schemas.microsoft.com/office/drawing/2014/main" id="{C4ED9217-06AB-4ED7-873D-F4E032BDAF0B}"/>
              </a:ext>
            </a:extLst>
          </p:cNvPr>
          <p:cNvSpPr>
            <a:spLocks noGrp="1"/>
          </p:cNvSpPr>
          <p:nvPr>
            <p:ph idx="1"/>
          </p:nvPr>
        </p:nvSpPr>
        <p:spPr/>
        <p:txBody>
          <a:bodyPr/>
          <a:lstStyle/>
          <a:p>
            <a:r>
              <a:rPr lang="en-US" altLang="zh-CN"/>
              <a:t>We should find </a:t>
            </a:r>
            <a:r>
              <a:rPr lang="en-US" altLang="zh-CN" b="1"/>
              <a:t>reusable</a:t>
            </a:r>
            <a:r>
              <a:rPr lang="en-US" altLang="zh-CN"/>
              <a:t> instructions to customize.</a:t>
            </a:r>
            <a:endParaRPr lang="en-US"/>
          </a:p>
        </p:txBody>
      </p:sp>
      <p:sp>
        <p:nvSpPr>
          <p:cNvPr id="3" name="Footer Placeholder 2">
            <a:extLst>
              <a:ext uri="{FF2B5EF4-FFF2-40B4-BE49-F238E27FC236}">
                <a16:creationId xmlns:a16="http://schemas.microsoft.com/office/drawing/2014/main" id="{335EC5AF-D9B6-C0BB-FE29-7DE0372085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D1A366D-C6EF-3BCC-3320-C6BF25AA0C78}"/>
              </a:ext>
            </a:extLst>
          </p:cNvPr>
          <p:cNvSpPr>
            <a:spLocks noGrp="1"/>
          </p:cNvSpPr>
          <p:nvPr>
            <p:ph type="sldNum" sz="quarter" idx="12"/>
          </p:nvPr>
        </p:nvSpPr>
        <p:spPr/>
        <p:txBody>
          <a:bodyPr/>
          <a:lstStyle/>
          <a:p>
            <a:fld id="{B6F15528-21DE-4FAA-801E-634DDDAF4B2B}" type="slidenum">
              <a:rPr lang="en-US" smtClean="0"/>
              <a:pPr/>
              <a:t>47</a:t>
            </a:fld>
            <a:endParaRPr lang="en-US"/>
          </a:p>
        </p:txBody>
      </p:sp>
      <p:sp>
        <p:nvSpPr>
          <p:cNvPr id="6" name="圆角矩形 45">
            <a:extLst>
              <a:ext uri="{FF2B5EF4-FFF2-40B4-BE49-F238E27FC236}">
                <a16:creationId xmlns:a16="http://schemas.microsoft.com/office/drawing/2014/main" id="{629F18C1-AA77-4980-A370-3E67C0F0124A}"/>
              </a:ext>
            </a:extLst>
          </p:cNvPr>
          <p:cNvSpPr/>
          <p:nvPr/>
        </p:nvSpPr>
        <p:spPr>
          <a:xfrm>
            <a:off x="600337" y="1916832"/>
            <a:ext cx="6584205" cy="1149175"/>
          </a:xfrm>
          <a:prstGeom prst="roundRect">
            <a:avLst/>
          </a:prstGeom>
          <a:solidFill>
            <a:schemeClr val="bg1"/>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7" name="Picture 2" descr="liquid-dsp 1.6.0 documentation">
            <a:extLst>
              <a:ext uri="{FF2B5EF4-FFF2-40B4-BE49-F238E27FC236}">
                <a16:creationId xmlns:a16="http://schemas.microsoft.com/office/drawing/2014/main" id="{80BF7EA5-7174-4E56-AB37-57D906B65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51" y="2343444"/>
            <a:ext cx="562543" cy="562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iboqs | Open Quantum Safe">
            <a:extLst>
              <a:ext uri="{FF2B5EF4-FFF2-40B4-BE49-F238E27FC236}">
                <a16:creationId xmlns:a16="http://schemas.microsoft.com/office/drawing/2014/main" id="{722D1DAF-C545-412E-92AD-F3AE40FB8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000" y="2380462"/>
            <a:ext cx="538831" cy="5388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DR Software - GNU Radio - Ettus Research | Ettus Research, a National  Instruments Brand | The leader in Software Defined Radio (SDR)">
            <a:extLst>
              <a:ext uri="{FF2B5EF4-FFF2-40B4-BE49-F238E27FC236}">
                <a16:creationId xmlns:a16="http://schemas.microsoft.com/office/drawing/2014/main" id="{9A8DFB77-F85A-4727-84B2-86FBA2A971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30" t="14039" r="82404" b="12307"/>
          <a:stretch>
            <a:fillRect/>
          </a:stretch>
        </p:blipFill>
        <p:spPr bwMode="auto">
          <a:xfrm>
            <a:off x="1436357" y="2322116"/>
            <a:ext cx="425034" cy="664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The Open Source Robot Operating System (ROS) and AWS RoboMaker | AWS Open  Source Blog">
            <a:extLst>
              <a:ext uri="{FF2B5EF4-FFF2-40B4-BE49-F238E27FC236}">
                <a16:creationId xmlns:a16="http://schemas.microsoft.com/office/drawing/2014/main" id="{7F3D33DD-722C-431D-AF2E-B193656BCF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3423" y="2288717"/>
            <a:ext cx="1226654" cy="686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e Online Workshop: Build an ML app for Android with TFLite at Google  Developer Groups GDG Chapel Hill">
            <a:extLst>
              <a:ext uri="{FF2B5EF4-FFF2-40B4-BE49-F238E27FC236}">
                <a16:creationId xmlns:a16="http://schemas.microsoft.com/office/drawing/2014/main" id="{C724EBE8-1B30-48E2-BD1F-A61288E30E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963" y="2327387"/>
            <a:ext cx="601269" cy="601269"/>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26">
            <a:extLst>
              <a:ext uri="{FF2B5EF4-FFF2-40B4-BE49-F238E27FC236}">
                <a16:creationId xmlns:a16="http://schemas.microsoft.com/office/drawing/2014/main" id="{7AE88DF0-1896-4615-B4B9-44330CEFC35B}"/>
              </a:ext>
            </a:extLst>
          </p:cNvPr>
          <p:cNvSpPr txBox="1"/>
          <p:nvPr/>
        </p:nvSpPr>
        <p:spPr>
          <a:xfrm>
            <a:off x="605373" y="1933637"/>
            <a:ext cx="2376264" cy="400110"/>
          </a:xfrm>
          <a:prstGeom prst="rect">
            <a:avLst/>
          </a:prstGeom>
          <a:noFill/>
        </p:spPr>
        <p:txBody>
          <a:bodyPr wrap="square" rtlCol="0">
            <a:spAutoFit/>
          </a:bodyPr>
          <a:lstStyle/>
          <a:p>
            <a:pPr algn="ctr"/>
            <a:r>
              <a:rPr kumimoji="1" lang="en-US" altLang="zh-CN" sz="2000" dirty="0"/>
              <a:t>Domain Applications</a:t>
            </a:r>
            <a:endParaRPr kumimoji="1" lang="zh-CN" altLang="en-US" sz="2000" dirty="0"/>
          </a:p>
        </p:txBody>
      </p:sp>
      <p:pic>
        <p:nvPicPr>
          <p:cNvPr id="13" name="Picture 14" descr="Cute Llama">
            <a:extLst>
              <a:ext uri="{FF2B5EF4-FFF2-40B4-BE49-F238E27FC236}">
                <a16:creationId xmlns:a16="http://schemas.microsoft.com/office/drawing/2014/main" id="{DF9EF8FA-5D79-4F7A-A37C-59A3C618F9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54" y="2380461"/>
            <a:ext cx="546171" cy="546171"/>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8447">
            <a:extLst>
              <a:ext uri="{FF2B5EF4-FFF2-40B4-BE49-F238E27FC236}">
                <a16:creationId xmlns:a16="http://schemas.microsoft.com/office/drawing/2014/main" id="{F566A46D-E949-40DD-BDB4-421E33CE807D}"/>
              </a:ext>
            </a:extLst>
          </p:cNvPr>
          <p:cNvPicPr>
            <a:picLocks noChangeAspect="1"/>
          </p:cNvPicPr>
          <p:nvPr/>
        </p:nvPicPr>
        <p:blipFill>
          <a:blip r:embed="rId9"/>
          <a:stretch>
            <a:fillRect/>
          </a:stretch>
        </p:blipFill>
        <p:spPr>
          <a:xfrm>
            <a:off x="5489659" y="2385904"/>
            <a:ext cx="1507388" cy="512717"/>
          </a:xfrm>
          <a:prstGeom prst="rect">
            <a:avLst/>
          </a:prstGeom>
        </p:spPr>
      </p:pic>
      <p:sp>
        <p:nvSpPr>
          <p:cNvPr id="15" name="TextBox 14">
            <a:extLst>
              <a:ext uri="{FF2B5EF4-FFF2-40B4-BE49-F238E27FC236}">
                <a16:creationId xmlns:a16="http://schemas.microsoft.com/office/drawing/2014/main" id="{33EB2C6F-ED17-43F1-ACCB-D47352321033}"/>
              </a:ext>
            </a:extLst>
          </p:cNvPr>
          <p:cNvSpPr txBox="1"/>
          <p:nvPr/>
        </p:nvSpPr>
        <p:spPr>
          <a:xfrm>
            <a:off x="7372172" y="1749760"/>
            <a:ext cx="1859754" cy="461665"/>
          </a:xfrm>
          <a:prstGeom prst="rect">
            <a:avLst/>
          </a:prstGeom>
          <a:noFill/>
        </p:spPr>
        <p:txBody>
          <a:bodyPr wrap="square" rtlCol="0">
            <a:spAutoFit/>
          </a:bodyPr>
          <a:lstStyle/>
          <a:p>
            <a:r>
              <a:rPr lang="en-US" sz="2400"/>
              <a:t>If we have … </a:t>
            </a:r>
          </a:p>
        </p:txBody>
      </p:sp>
      <p:pic>
        <p:nvPicPr>
          <p:cNvPr id="19" name="Picture 18">
            <a:extLst>
              <a:ext uri="{FF2B5EF4-FFF2-40B4-BE49-F238E27FC236}">
                <a16:creationId xmlns:a16="http://schemas.microsoft.com/office/drawing/2014/main" id="{92031ED8-F630-498A-8D5E-AFD480B12565}"/>
              </a:ext>
            </a:extLst>
          </p:cNvPr>
          <p:cNvPicPr>
            <a:picLocks noChangeAspect="1"/>
          </p:cNvPicPr>
          <p:nvPr/>
        </p:nvPicPr>
        <p:blipFill>
          <a:blip r:embed="rId10"/>
          <a:stretch>
            <a:fillRect/>
          </a:stretch>
        </p:blipFill>
        <p:spPr>
          <a:xfrm>
            <a:off x="9096134" y="1812811"/>
            <a:ext cx="1314676" cy="939055"/>
          </a:xfrm>
          <a:prstGeom prst="rect">
            <a:avLst/>
          </a:prstGeom>
        </p:spPr>
      </p:pic>
      <p:sp>
        <p:nvSpPr>
          <p:cNvPr id="20" name="TextBox 19">
            <a:extLst>
              <a:ext uri="{FF2B5EF4-FFF2-40B4-BE49-F238E27FC236}">
                <a16:creationId xmlns:a16="http://schemas.microsoft.com/office/drawing/2014/main" id="{F499E1D0-EBD3-47F7-B01D-D5BD083091AB}"/>
              </a:ext>
            </a:extLst>
          </p:cNvPr>
          <p:cNvSpPr txBox="1"/>
          <p:nvPr/>
        </p:nvSpPr>
        <p:spPr>
          <a:xfrm>
            <a:off x="7372172" y="2794025"/>
            <a:ext cx="4743093" cy="400110"/>
          </a:xfrm>
          <a:prstGeom prst="rect">
            <a:avLst/>
          </a:prstGeom>
          <a:noFill/>
        </p:spPr>
        <p:txBody>
          <a:bodyPr wrap="none" rtlCol="0">
            <a:spAutoFit/>
          </a:bodyPr>
          <a:lstStyle/>
          <a:p>
            <a:r>
              <a:rPr lang="en-US" sz="2000"/>
              <a:t>and many other expressions in applications.</a:t>
            </a:r>
          </a:p>
        </p:txBody>
      </p:sp>
      <p:sp>
        <p:nvSpPr>
          <p:cNvPr id="21" name="TextBox 20">
            <a:extLst>
              <a:ext uri="{FF2B5EF4-FFF2-40B4-BE49-F238E27FC236}">
                <a16:creationId xmlns:a16="http://schemas.microsoft.com/office/drawing/2014/main" id="{55CEEEF8-0F70-4AF9-8E78-A47A24A2DB01}"/>
              </a:ext>
            </a:extLst>
          </p:cNvPr>
          <p:cNvSpPr txBox="1"/>
          <p:nvPr/>
        </p:nvSpPr>
        <p:spPr>
          <a:xfrm>
            <a:off x="692553" y="3325771"/>
            <a:ext cx="4189288" cy="461665"/>
          </a:xfrm>
          <a:prstGeom prst="rect">
            <a:avLst/>
          </a:prstGeom>
          <a:noFill/>
        </p:spPr>
        <p:txBody>
          <a:bodyPr wrap="none" rtlCol="0">
            <a:spAutoFit/>
          </a:bodyPr>
          <a:lstStyle/>
          <a:p>
            <a:r>
              <a:rPr lang="en-US" sz="2400" b="1"/>
              <a:t>A. Multiple custom instructions</a:t>
            </a:r>
          </a:p>
        </p:txBody>
      </p:sp>
      <p:pic>
        <p:nvPicPr>
          <p:cNvPr id="22" name="Picture 21">
            <a:extLst>
              <a:ext uri="{FF2B5EF4-FFF2-40B4-BE49-F238E27FC236}">
                <a16:creationId xmlns:a16="http://schemas.microsoft.com/office/drawing/2014/main" id="{EB6AD654-C9B9-4B1D-91A0-75AF6FCC0B67}"/>
              </a:ext>
            </a:extLst>
          </p:cNvPr>
          <p:cNvPicPr>
            <a:picLocks noChangeAspect="1"/>
          </p:cNvPicPr>
          <p:nvPr/>
        </p:nvPicPr>
        <p:blipFill>
          <a:blip r:embed="rId10"/>
          <a:stretch>
            <a:fillRect/>
          </a:stretch>
        </p:blipFill>
        <p:spPr>
          <a:xfrm>
            <a:off x="1257625" y="3840529"/>
            <a:ext cx="1314676" cy="939055"/>
          </a:xfrm>
          <a:prstGeom prst="rect">
            <a:avLst/>
          </a:prstGeom>
        </p:spPr>
      </p:pic>
      <p:sp>
        <p:nvSpPr>
          <p:cNvPr id="23" name="Arrow: Right 22">
            <a:extLst>
              <a:ext uri="{FF2B5EF4-FFF2-40B4-BE49-F238E27FC236}">
                <a16:creationId xmlns:a16="http://schemas.microsoft.com/office/drawing/2014/main" id="{CD1F2827-0235-4BCB-A964-377FC58B5E84}"/>
              </a:ext>
            </a:extLst>
          </p:cNvPr>
          <p:cNvSpPr/>
          <p:nvPr/>
        </p:nvSpPr>
        <p:spPr>
          <a:xfrm>
            <a:off x="2785430" y="4085595"/>
            <a:ext cx="634825" cy="371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0A439A5-C193-4727-9EC2-6321DE188959}"/>
              </a:ext>
            </a:extLst>
          </p:cNvPr>
          <p:cNvSpPr txBox="1"/>
          <p:nvPr/>
        </p:nvSpPr>
        <p:spPr>
          <a:xfrm>
            <a:off x="3441683" y="3868477"/>
            <a:ext cx="3506537" cy="461665"/>
          </a:xfrm>
          <a:prstGeom prst="rect">
            <a:avLst/>
          </a:prstGeom>
          <a:noFill/>
        </p:spPr>
        <p:txBody>
          <a:bodyPr wrap="none" rtlCol="0">
            <a:spAutoFit/>
          </a:bodyPr>
          <a:lstStyle/>
          <a:p>
            <a:r>
              <a:rPr lang="en-US" sz="2400"/>
              <a:t>Three custom instructions.</a:t>
            </a:r>
          </a:p>
        </p:txBody>
      </p:sp>
      <p:sp>
        <p:nvSpPr>
          <p:cNvPr id="25" name="TextBox 24">
            <a:extLst>
              <a:ext uri="{FF2B5EF4-FFF2-40B4-BE49-F238E27FC236}">
                <a16:creationId xmlns:a16="http://schemas.microsoft.com/office/drawing/2014/main" id="{7CD89BE1-7DB8-4A87-9BAD-9F3B97C40FCB}"/>
              </a:ext>
            </a:extLst>
          </p:cNvPr>
          <p:cNvSpPr txBox="1"/>
          <p:nvPr/>
        </p:nvSpPr>
        <p:spPr>
          <a:xfrm>
            <a:off x="3467505" y="4268387"/>
            <a:ext cx="2435667" cy="461665"/>
          </a:xfrm>
          <a:prstGeom prst="rect">
            <a:avLst/>
          </a:prstGeom>
          <a:noFill/>
        </p:spPr>
        <p:txBody>
          <a:bodyPr wrap="none" rtlCol="0">
            <a:spAutoFit/>
          </a:bodyPr>
          <a:lstStyle/>
          <a:p>
            <a:r>
              <a:rPr lang="en-US" sz="2400" b="1">
                <a:solidFill>
                  <a:srgbClr val="FF0000"/>
                </a:solidFill>
              </a:rPr>
              <a:t>Costly, redundant</a:t>
            </a:r>
          </a:p>
        </p:txBody>
      </p:sp>
      <p:sp>
        <p:nvSpPr>
          <p:cNvPr id="31" name="TextBox 30">
            <a:extLst>
              <a:ext uri="{FF2B5EF4-FFF2-40B4-BE49-F238E27FC236}">
                <a16:creationId xmlns:a16="http://schemas.microsoft.com/office/drawing/2014/main" id="{7FF18BF4-C267-4499-A5A4-76C4B5A577E3}"/>
              </a:ext>
            </a:extLst>
          </p:cNvPr>
          <p:cNvSpPr txBox="1"/>
          <p:nvPr/>
        </p:nvSpPr>
        <p:spPr>
          <a:xfrm>
            <a:off x="692553" y="4860817"/>
            <a:ext cx="4329647" cy="461665"/>
          </a:xfrm>
          <a:prstGeom prst="rect">
            <a:avLst/>
          </a:prstGeom>
          <a:noFill/>
        </p:spPr>
        <p:txBody>
          <a:bodyPr wrap="none" rtlCol="0">
            <a:spAutoFit/>
          </a:bodyPr>
          <a:lstStyle/>
          <a:p>
            <a:r>
              <a:rPr lang="en-US" sz="2400" b="1"/>
              <a:t>B. Syntactic merging: prior work</a:t>
            </a:r>
          </a:p>
        </p:txBody>
      </p:sp>
      <p:sp>
        <p:nvSpPr>
          <p:cNvPr id="42" name="Arrow: Right 41">
            <a:extLst>
              <a:ext uri="{FF2B5EF4-FFF2-40B4-BE49-F238E27FC236}">
                <a16:creationId xmlns:a16="http://schemas.microsoft.com/office/drawing/2014/main" id="{86D8FA66-2B62-4974-A1DE-927DA60E55E1}"/>
              </a:ext>
            </a:extLst>
          </p:cNvPr>
          <p:cNvSpPr/>
          <p:nvPr/>
        </p:nvSpPr>
        <p:spPr>
          <a:xfrm>
            <a:off x="2785430" y="5419211"/>
            <a:ext cx="634825" cy="371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EC8E2DC-158A-4151-8F64-F60847FF0906}"/>
              </a:ext>
            </a:extLst>
          </p:cNvPr>
          <p:cNvSpPr txBox="1"/>
          <p:nvPr/>
        </p:nvSpPr>
        <p:spPr>
          <a:xfrm>
            <a:off x="5194951" y="5315657"/>
            <a:ext cx="2045432" cy="830997"/>
          </a:xfrm>
          <a:prstGeom prst="rect">
            <a:avLst/>
          </a:prstGeom>
          <a:noFill/>
        </p:spPr>
        <p:txBody>
          <a:bodyPr wrap="none" rtlCol="0">
            <a:spAutoFit/>
          </a:bodyPr>
          <a:lstStyle/>
          <a:p>
            <a:r>
              <a:rPr lang="en-US" sz="2400" b="1">
                <a:solidFill>
                  <a:srgbClr val="FF0000"/>
                </a:solidFill>
              </a:rPr>
              <a:t>Ad-hoc</a:t>
            </a:r>
          </a:p>
          <a:p>
            <a:r>
              <a:rPr lang="en-US" sz="2400" b="1">
                <a:solidFill>
                  <a:srgbClr val="FF0000"/>
                </a:solidFill>
              </a:rPr>
              <a:t>HW-inefficient</a:t>
            </a:r>
          </a:p>
        </p:txBody>
      </p:sp>
      <p:pic>
        <p:nvPicPr>
          <p:cNvPr id="46" name="Picture 45">
            <a:extLst>
              <a:ext uri="{FF2B5EF4-FFF2-40B4-BE49-F238E27FC236}">
                <a16:creationId xmlns:a16="http://schemas.microsoft.com/office/drawing/2014/main" id="{812D6F50-4C8C-439E-9648-AF82EC163B19}"/>
              </a:ext>
            </a:extLst>
          </p:cNvPr>
          <p:cNvPicPr>
            <a:picLocks noChangeAspect="1"/>
          </p:cNvPicPr>
          <p:nvPr/>
        </p:nvPicPr>
        <p:blipFill rotWithShape="1">
          <a:blip r:embed="rId11"/>
          <a:srcRect l="2402"/>
          <a:stretch/>
        </p:blipFill>
        <p:spPr>
          <a:xfrm>
            <a:off x="3557291" y="5301208"/>
            <a:ext cx="1547862" cy="911005"/>
          </a:xfrm>
          <a:prstGeom prst="rect">
            <a:avLst/>
          </a:prstGeom>
        </p:spPr>
      </p:pic>
      <p:sp>
        <p:nvSpPr>
          <p:cNvPr id="47" name="TextBox 46">
            <a:extLst>
              <a:ext uri="{FF2B5EF4-FFF2-40B4-BE49-F238E27FC236}">
                <a16:creationId xmlns:a16="http://schemas.microsoft.com/office/drawing/2014/main" id="{A4CFBC2C-6899-40F9-B598-8ACC720F7D83}"/>
              </a:ext>
            </a:extLst>
          </p:cNvPr>
          <p:cNvSpPr txBox="1"/>
          <p:nvPr/>
        </p:nvSpPr>
        <p:spPr>
          <a:xfrm>
            <a:off x="7320136" y="3776735"/>
            <a:ext cx="4874668" cy="830997"/>
          </a:xfrm>
          <a:prstGeom prst="rect">
            <a:avLst/>
          </a:prstGeom>
          <a:noFill/>
        </p:spPr>
        <p:txBody>
          <a:bodyPr wrap="none" rtlCol="0">
            <a:spAutoFit/>
          </a:bodyPr>
          <a:lstStyle/>
          <a:p>
            <a:r>
              <a:rPr lang="en-US" sz="2400" b="1"/>
              <a:t>C. Semantically reusable instruction</a:t>
            </a:r>
          </a:p>
          <a:p>
            <a:pPr algn="r"/>
            <a:r>
              <a:rPr lang="en-US" sz="2400" b="1"/>
              <a:t>(</a:t>
            </a:r>
            <a:r>
              <a:rPr lang="en-US" altLang="zh-CN" sz="2400" b="1"/>
              <a:t>ideal</a:t>
            </a:r>
            <a:r>
              <a:rPr lang="en-US" sz="2400" b="1"/>
              <a:t>)</a:t>
            </a:r>
          </a:p>
        </p:txBody>
      </p:sp>
      <p:pic>
        <p:nvPicPr>
          <p:cNvPr id="48" name="Picture 47">
            <a:extLst>
              <a:ext uri="{FF2B5EF4-FFF2-40B4-BE49-F238E27FC236}">
                <a16:creationId xmlns:a16="http://schemas.microsoft.com/office/drawing/2014/main" id="{2E9B843A-ABCA-44B9-989A-98B2A44404B7}"/>
              </a:ext>
            </a:extLst>
          </p:cNvPr>
          <p:cNvPicPr>
            <a:picLocks noChangeAspect="1"/>
          </p:cNvPicPr>
          <p:nvPr/>
        </p:nvPicPr>
        <p:blipFill>
          <a:blip r:embed="rId10"/>
          <a:stretch>
            <a:fillRect/>
          </a:stretch>
        </p:blipFill>
        <p:spPr>
          <a:xfrm>
            <a:off x="7778899" y="4831680"/>
            <a:ext cx="1314676" cy="939055"/>
          </a:xfrm>
          <a:prstGeom prst="rect">
            <a:avLst/>
          </a:prstGeom>
        </p:spPr>
      </p:pic>
      <p:sp>
        <p:nvSpPr>
          <p:cNvPr id="49" name="Arrow: Right 48">
            <a:extLst>
              <a:ext uri="{FF2B5EF4-FFF2-40B4-BE49-F238E27FC236}">
                <a16:creationId xmlns:a16="http://schemas.microsoft.com/office/drawing/2014/main" id="{7E9EF9F5-A669-42D5-8950-16D983D6F4F4}"/>
              </a:ext>
            </a:extLst>
          </p:cNvPr>
          <p:cNvSpPr/>
          <p:nvPr/>
        </p:nvSpPr>
        <p:spPr>
          <a:xfrm>
            <a:off x="9355054" y="5136540"/>
            <a:ext cx="634825" cy="371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43140F90-731E-4093-B786-8DC381B90C50}"/>
              </a:ext>
            </a:extLst>
          </p:cNvPr>
          <p:cNvPicPr>
            <a:picLocks noChangeAspect="1"/>
          </p:cNvPicPr>
          <p:nvPr/>
        </p:nvPicPr>
        <p:blipFill>
          <a:blip r:embed="rId12"/>
          <a:stretch>
            <a:fillRect/>
          </a:stretch>
        </p:blipFill>
        <p:spPr>
          <a:xfrm>
            <a:off x="10209259" y="5068715"/>
            <a:ext cx="1527805" cy="464984"/>
          </a:xfrm>
          <a:prstGeom prst="rect">
            <a:avLst/>
          </a:prstGeom>
        </p:spPr>
      </p:pic>
      <p:sp>
        <p:nvSpPr>
          <p:cNvPr id="52" name="TextBox 51">
            <a:extLst>
              <a:ext uri="{FF2B5EF4-FFF2-40B4-BE49-F238E27FC236}">
                <a16:creationId xmlns:a16="http://schemas.microsoft.com/office/drawing/2014/main" id="{8A73240E-28E6-464C-B293-2767339C0F7C}"/>
              </a:ext>
            </a:extLst>
          </p:cNvPr>
          <p:cNvSpPr txBox="1"/>
          <p:nvPr/>
        </p:nvSpPr>
        <p:spPr>
          <a:xfrm>
            <a:off x="9553039" y="5628308"/>
            <a:ext cx="2388154" cy="461665"/>
          </a:xfrm>
          <a:prstGeom prst="rect">
            <a:avLst/>
          </a:prstGeom>
          <a:noFill/>
        </p:spPr>
        <p:txBody>
          <a:bodyPr wrap="none" rtlCol="0">
            <a:spAutoFit/>
          </a:bodyPr>
          <a:lstStyle/>
          <a:p>
            <a:r>
              <a:rPr lang="en-US" sz="2400" b="1">
                <a:solidFill>
                  <a:srgbClr val="00B050"/>
                </a:solidFill>
              </a:rPr>
              <a:t>General, efficient</a:t>
            </a:r>
          </a:p>
        </p:txBody>
      </p:sp>
      <p:pic>
        <p:nvPicPr>
          <p:cNvPr id="33" name="Picture 32">
            <a:extLst>
              <a:ext uri="{FF2B5EF4-FFF2-40B4-BE49-F238E27FC236}">
                <a16:creationId xmlns:a16="http://schemas.microsoft.com/office/drawing/2014/main" id="{8950BB14-D08E-4B57-BBD5-747BB20AE66A}"/>
              </a:ext>
            </a:extLst>
          </p:cNvPr>
          <p:cNvPicPr>
            <a:picLocks noChangeAspect="1"/>
          </p:cNvPicPr>
          <p:nvPr/>
        </p:nvPicPr>
        <p:blipFill rotWithShape="1">
          <a:blip r:embed="rId10"/>
          <a:srcRect b="72776"/>
          <a:stretch/>
        </p:blipFill>
        <p:spPr>
          <a:xfrm>
            <a:off x="1257625" y="5310260"/>
            <a:ext cx="1314676" cy="255654"/>
          </a:xfrm>
          <a:prstGeom prst="rect">
            <a:avLst/>
          </a:prstGeom>
        </p:spPr>
      </p:pic>
      <p:pic>
        <p:nvPicPr>
          <p:cNvPr id="35" name="Picture 34">
            <a:extLst>
              <a:ext uri="{FF2B5EF4-FFF2-40B4-BE49-F238E27FC236}">
                <a16:creationId xmlns:a16="http://schemas.microsoft.com/office/drawing/2014/main" id="{77E0A61E-6FC0-47A6-AB8B-3C6C23734C92}"/>
              </a:ext>
            </a:extLst>
          </p:cNvPr>
          <p:cNvPicPr>
            <a:picLocks noChangeAspect="1"/>
          </p:cNvPicPr>
          <p:nvPr/>
        </p:nvPicPr>
        <p:blipFill rotWithShape="1">
          <a:blip r:embed="rId10"/>
          <a:srcRect t="67232"/>
          <a:stretch/>
        </p:blipFill>
        <p:spPr>
          <a:xfrm>
            <a:off x="1257625" y="5628308"/>
            <a:ext cx="1314676" cy="307714"/>
          </a:xfrm>
          <a:prstGeom prst="rect">
            <a:avLst/>
          </a:prstGeom>
        </p:spPr>
      </p:pic>
    </p:spTree>
    <p:extLst>
      <p:ext uri="{BB962C8B-B14F-4D97-AF65-F5344CB8AC3E}">
        <p14:creationId xmlns:p14="http://schemas.microsoft.com/office/powerpoint/2010/main" val="40863057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B713-1AA1-4827-8FBD-76236A76467D}"/>
              </a:ext>
            </a:extLst>
          </p:cNvPr>
          <p:cNvSpPr>
            <a:spLocks noGrp="1"/>
          </p:cNvSpPr>
          <p:nvPr>
            <p:ph type="title"/>
          </p:nvPr>
        </p:nvSpPr>
        <p:spPr/>
        <p:txBody>
          <a:bodyPr>
            <a:normAutofit fontScale="90000"/>
          </a:bodyPr>
          <a:lstStyle/>
          <a:p>
            <a:r>
              <a:rPr lang="en-US"/>
              <a:t>Find </a:t>
            </a:r>
            <a:r>
              <a:rPr lang="en-US" altLang="zh-CN"/>
              <a:t>R</a:t>
            </a:r>
            <a:r>
              <a:rPr lang="en-US"/>
              <a:t>eusable Instructions via E-Graph Anti-Unification</a:t>
            </a:r>
          </a:p>
        </p:txBody>
      </p:sp>
      <p:sp>
        <p:nvSpPr>
          <p:cNvPr id="6" name="Content Placeholder 5">
            <a:extLst>
              <a:ext uri="{FF2B5EF4-FFF2-40B4-BE49-F238E27FC236}">
                <a16:creationId xmlns:a16="http://schemas.microsoft.com/office/drawing/2014/main" id="{E2BA2C4B-39DE-4323-AE9C-2A9F1C707147}"/>
              </a:ext>
            </a:extLst>
          </p:cNvPr>
          <p:cNvSpPr>
            <a:spLocks noGrp="1"/>
          </p:cNvSpPr>
          <p:nvPr>
            <p:ph idx="1"/>
          </p:nvPr>
        </p:nvSpPr>
        <p:spPr/>
        <p:txBody>
          <a:bodyPr/>
          <a:lstStyle/>
          <a:p>
            <a:r>
              <a:rPr lang="en-CN" b="1"/>
              <a:t>E-graph</a:t>
            </a:r>
            <a:r>
              <a:rPr lang="en-CN"/>
              <a:t> is a data structure to compactly represent equivalen</a:t>
            </a:r>
            <a:r>
              <a:rPr lang="en-US"/>
              <a:t>t </a:t>
            </a:r>
            <a:r>
              <a:rPr lang="en-CN"/>
              <a:t>terms.</a:t>
            </a:r>
          </a:p>
          <a:p>
            <a:endParaRPr lang="en-US"/>
          </a:p>
        </p:txBody>
      </p:sp>
      <p:sp>
        <p:nvSpPr>
          <p:cNvPr id="4" name="Footer Placeholder 3">
            <a:extLst>
              <a:ext uri="{FF2B5EF4-FFF2-40B4-BE49-F238E27FC236}">
                <a16:creationId xmlns:a16="http://schemas.microsoft.com/office/drawing/2014/main" id="{1B129725-52A0-41A1-B723-4E3ECF40E04C}"/>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FBF6AB2D-D581-4E7C-91C7-3CDA0C9B6576}"/>
              </a:ext>
            </a:extLst>
          </p:cNvPr>
          <p:cNvSpPr>
            <a:spLocks noGrp="1"/>
          </p:cNvSpPr>
          <p:nvPr>
            <p:ph type="sldNum" sz="quarter" idx="12"/>
          </p:nvPr>
        </p:nvSpPr>
        <p:spPr/>
        <p:txBody>
          <a:bodyPr/>
          <a:lstStyle/>
          <a:p>
            <a:fld id="{B6F15528-21DE-4FAA-801E-634DDDAF4B2B}" type="slidenum">
              <a:rPr lang="en-US" smtClean="0"/>
              <a:pPr/>
              <a:t>48</a:t>
            </a:fld>
            <a:endParaRPr lang="en-US"/>
          </a:p>
        </p:txBody>
      </p:sp>
      <p:pic>
        <p:nvPicPr>
          <p:cNvPr id="7" name="Picture 6">
            <a:extLst>
              <a:ext uri="{FF2B5EF4-FFF2-40B4-BE49-F238E27FC236}">
                <a16:creationId xmlns:a16="http://schemas.microsoft.com/office/drawing/2014/main" id="{569DD687-ABDB-458F-A35E-D2EB66C1B75F}"/>
              </a:ext>
            </a:extLst>
          </p:cNvPr>
          <p:cNvPicPr>
            <a:picLocks noChangeAspect="1"/>
          </p:cNvPicPr>
          <p:nvPr/>
        </p:nvPicPr>
        <p:blipFill>
          <a:blip r:embed="rId2"/>
          <a:stretch>
            <a:fillRect/>
          </a:stretch>
        </p:blipFill>
        <p:spPr>
          <a:xfrm>
            <a:off x="191344" y="4421479"/>
            <a:ext cx="1249539" cy="937154"/>
          </a:xfrm>
          <a:prstGeom prst="rect">
            <a:avLst/>
          </a:prstGeom>
        </p:spPr>
      </p:pic>
      <p:pic>
        <p:nvPicPr>
          <p:cNvPr id="8" name="Picture 7">
            <a:extLst>
              <a:ext uri="{FF2B5EF4-FFF2-40B4-BE49-F238E27FC236}">
                <a16:creationId xmlns:a16="http://schemas.microsoft.com/office/drawing/2014/main" id="{A5998258-00E8-453C-A1D8-7CA17ED7C89B}"/>
              </a:ext>
            </a:extLst>
          </p:cNvPr>
          <p:cNvPicPr>
            <a:picLocks noChangeAspect="1"/>
          </p:cNvPicPr>
          <p:nvPr/>
        </p:nvPicPr>
        <p:blipFill>
          <a:blip r:embed="rId3"/>
          <a:stretch>
            <a:fillRect/>
          </a:stretch>
        </p:blipFill>
        <p:spPr>
          <a:xfrm>
            <a:off x="2093046" y="4015592"/>
            <a:ext cx="3693212" cy="1748927"/>
          </a:xfrm>
          <a:prstGeom prst="rect">
            <a:avLst/>
          </a:prstGeom>
        </p:spPr>
      </p:pic>
      <p:sp>
        <p:nvSpPr>
          <p:cNvPr id="9" name="TextBox 8">
            <a:extLst>
              <a:ext uri="{FF2B5EF4-FFF2-40B4-BE49-F238E27FC236}">
                <a16:creationId xmlns:a16="http://schemas.microsoft.com/office/drawing/2014/main" id="{C739BB1F-EDD8-4ACB-8181-77C8D0511289}"/>
              </a:ext>
            </a:extLst>
          </p:cNvPr>
          <p:cNvSpPr txBox="1"/>
          <p:nvPr/>
        </p:nvSpPr>
        <p:spPr>
          <a:xfrm>
            <a:off x="2927163" y="3250560"/>
            <a:ext cx="2024978" cy="461665"/>
          </a:xfrm>
          <a:prstGeom prst="rect">
            <a:avLst/>
          </a:prstGeom>
          <a:noFill/>
        </p:spPr>
        <p:txBody>
          <a:bodyPr wrap="none" rtlCol="0">
            <a:spAutoFit/>
          </a:bodyPr>
          <a:lstStyle/>
          <a:p>
            <a:r>
              <a:rPr lang="en-CN" sz="2400" b="1" dirty="0"/>
              <a:t>Initial E-graph</a:t>
            </a:r>
          </a:p>
        </p:txBody>
      </p:sp>
      <p:sp>
        <p:nvSpPr>
          <p:cNvPr id="10" name="Rounded Rectangle 10">
            <a:extLst>
              <a:ext uri="{FF2B5EF4-FFF2-40B4-BE49-F238E27FC236}">
                <a16:creationId xmlns:a16="http://schemas.microsoft.com/office/drawing/2014/main" id="{E898A50F-AC73-4B3A-80AD-2C2EF17CA5B8}"/>
              </a:ext>
            </a:extLst>
          </p:cNvPr>
          <p:cNvSpPr/>
          <p:nvPr/>
        </p:nvSpPr>
        <p:spPr>
          <a:xfrm>
            <a:off x="7299472" y="2060848"/>
            <a:ext cx="360040" cy="3676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N"/>
          </a:p>
        </p:txBody>
      </p:sp>
      <p:sp>
        <p:nvSpPr>
          <p:cNvPr id="11" name="TextBox 10">
            <a:extLst>
              <a:ext uri="{FF2B5EF4-FFF2-40B4-BE49-F238E27FC236}">
                <a16:creationId xmlns:a16="http://schemas.microsoft.com/office/drawing/2014/main" id="{BF8EFFDC-16A1-4FE7-B12C-238472399022}"/>
              </a:ext>
            </a:extLst>
          </p:cNvPr>
          <p:cNvSpPr txBox="1"/>
          <p:nvPr/>
        </p:nvSpPr>
        <p:spPr>
          <a:xfrm>
            <a:off x="7680176" y="2060848"/>
            <a:ext cx="3058081" cy="369332"/>
          </a:xfrm>
          <a:prstGeom prst="rect">
            <a:avLst/>
          </a:prstGeom>
          <a:noFill/>
        </p:spPr>
        <p:txBody>
          <a:bodyPr wrap="none" rtlCol="0">
            <a:spAutoFit/>
          </a:bodyPr>
          <a:lstStyle/>
          <a:p>
            <a:r>
              <a:rPr lang="en-US" dirty="0"/>
              <a:t>E</a:t>
            </a:r>
            <a:r>
              <a:rPr lang="en-CN" dirty="0"/>
              <a:t>-node: term or subexpression</a:t>
            </a:r>
          </a:p>
        </p:txBody>
      </p:sp>
      <p:sp>
        <p:nvSpPr>
          <p:cNvPr id="12" name="Rounded Rectangle 12">
            <a:extLst>
              <a:ext uri="{FF2B5EF4-FFF2-40B4-BE49-F238E27FC236}">
                <a16:creationId xmlns:a16="http://schemas.microsoft.com/office/drawing/2014/main" id="{29F3412D-1F9F-42A4-9B77-7B6CE8D434DE}"/>
              </a:ext>
            </a:extLst>
          </p:cNvPr>
          <p:cNvSpPr/>
          <p:nvPr/>
        </p:nvSpPr>
        <p:spPr>
          <a:xfrm>
            <a:off x="7299472" y="2479302"/>
            <a:ext cx="360040" cy="367674"/>
          </a:xfrm>
          <a:prstGeom prst="round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CN"/>
          </a:p>
        </p:txBody>
      </p:sp>
      <p:sp>
        <p:nvSpPr>
          <p:cNvPr id="13" name="TextBox 12">
            <a:extLst>
              <a:ext uri="{FF2B5EF4-FFF2-40B4-BE49-F238E27FC236}">
                <a16:creationId xmlns:a16="http://schemas.microsoft.com/office/drawing/2014/main" id="{8DB2E548-8712-4BC1-929C-DDF439846A18}"/>
              </a:ext>
            </a:extLst>
          </p:cNvPr>
          <p:cNvSpPr txBox="1"/>
          <p:nvPr/>
        </p:nvSpPr>
        <p:spPr>
          <a:xfrm>
            <a:off x="7680176" y="2479302"/>
            <a:ext cx="3558025" cy="369332"/>
          </a:xfrm>
          <a:prstGeom prst="rect">
            <a:avLst/>
          </a:prstGeom>
          <a:noFill/>
        </p:spPr>
        <p:txBody>
          <a:bodyPr wrap="none" rtlCol="0">
            <a:spAutoFit/>
          </a:bodyPr>
          <a:lstStyle/>
          <a:p>
            <a:r>
              <a:rPr lang="en-US" dirty="0"/>
              <a:t>E</a:t>
            </a:r>
            <a:r>
              <a:rPr lang="en-CN" dirty="0"/>
              <a:t>-class: contains equivalent e-nodes</a:t>
            </a:r>
          </a:p>
        </p:txBody>
      </p:sp>
      <p:cxnSp>
        <p:nvCxnSpPr>
          <p:cNvPr id="14" name="Straight Arrow Connector 13">
            <a:extLst>
              <a:ext uri="{FF2B5EF4-FFF2-40B4-BE49-F238E27FC236}">
                <a16:creationId xmlns:a16="http://schemas.microsoft.com/office/drawing/2014/main" id="{057787D7-D039-4C8C-A64E-223514A56168}"/>
              </a:ext>
            </a:extLst>
          </p:cNvPr>
          <p:cNvCxnSpPr>
            <a:cxnSpLocks/>
            <a:endCxn id="8" idx="1"/>
          </p:cNvCxnSpPr>
          <p:nvPr/>
        </p:nvCxnSpPr>
        <p:spPr>
          <a:xfrm>
            <a:off x="1559496" y="4890055"/>
            <a:ext cx="533550" cy="1"/>
          </a:xfrm>
          <a:prstGeom prst="straightConnector1">
            <a:avLst/>
          </a:prstGeom>
          <a:ln w="444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9" name="Picture 18">
            <a:extLst>
              <a:ext uri="{FF2B5EF4-FFF2-40B4-BE49-F238E27FC236}">
                <a16:creationId xmlns:a16="http://schemas.microsoft.com/office/drawing/2014/main" id="{E6A4B5A7-4DF6-4AA8-AD93-1F108293D153}"/>
              </a:ext>
            </a:extLst>
          </p:cNvPr>
          <p:cNvPicPr>
            <a:picLocks noChangeAspect="1"/>
          </p:cNvPicPr>
          <p:nvPr/>
        </p:nvPicPr>
        <p:blipFill>
          <a:blip r:embed="rId4"/>
          <a:stretch>
            <a:fillRect/>
          </a:stretch>
        </p:blipFill>
        <p:spPr>
          <a:xfrm>
            <a:off x="7709346" y="3901724"/>
            <a:ext cx="4147294" cy="1976661"/>
          </a:xfrm>
          <a:prstGeom prst="rect">
            <a:avLst/>
          </a:prstGeom>
        </p:spPr>
      </p:pic>
      <p:sp>
        <p:nvSpPr>
          <p:cNvPr id="20" name="TextBox 19">
            <a:extLst>
              <a:ext uri="{FF2B5EF4-FFF2-40B4-BE49-F238E27FC236}">
                <a16:creationId xmlns:a16="http://schemas.microsoft.com/office/drawing/2014/main" id="{153BF0A2-F073-4AB5-B450-BF1BCBEAB746}"/>
              </a:ext>
            </a:extLst>
          </p:cNvPr>
          <p:cNvSpPr txBox="1"/>
          <p:nvPr/>
        </p:nvSpPr>
        <p:spPr>
          <a:xfrm>
            <a:off x="8089803" y="3178553"/>
            <a:ext cx="3786421" cy="461665"/>
          </a:xfrm>
          <a:prstGeom prst="rect">
            <a:avLst/>
          </a:prstGeom>
          <a:noFill/>
        </p:spPr>
        <p:txBody>
          <a:bodyPr wrap="none" rtlCol="0">
            <a:spAutoFit/>
          </a:bodyPr>
          <a:lstStyle/>
          <a:p>
            <a:r>
              <a:rPr lang="en-CN" sz="2400" b="1" dirty="0"/>
              <a:t>Saturated (partially) E-graph</a:t>
            </a:r>
          </a:p>
        </p:txBody>
      </p:sp>
      <p:grpSp>
        <p:nvGrpSpPr>
          <p:cNvPr id="24" name="Group 23">
            <a:extLst>
              <a:ext uri="{FF2B5EF4-FFF2-40B4-BE49-F238E27FC236}">
                <a16:creationId xmlns:a16="http://schemas.microsoft.com/office/drawing/2014/main" id="{485A0D75-65C8-4E96-A96F-A4831810F7B6}"/>
              </a:ext>
            </a:extLst>
          </p:cNvPr>
          <p:cNvGrpSpPr/>
          <p:nvPr/>
        </p:nvGrpSpPr>
        <p:grpSpPr>
          <a:xfrm>
            <a:off x="5091424" y="3038489"/>
            <a:ext cx="2998379" cy="639685"/>
            <a:chOff x="5349497" y="3666895"/>
            <a:chExt cx="2859095" cy="639685"/>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02D2736-1F1B-4CCB-8693-E9335C114814}"/>
                    </a:ext>
                  </a:extLst>
                </p:cNvPr>
                <p:cNvSpPr txBox="1"/>
                <p:nvPr/>
              </p:nvSpPr>
              <p:spPr>
                <a:xfrm>
                  <a:off x="5349498" y="3666895"/>
                  <a:ext cx="27072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m:oMathPara>
                  </a14:m>
                  <a:endParaRPr lang="en-US" b="0" dirty="0">
                    <a:ea typeface="Cambria Math" panose="02040503050406030204" pitchFamily="18" charset="0"/>
                  </a:endParaRPr>
                </a:p>
              </p:txBody>
            </p:sp>
          </mc:Choice>
          <mc:Fallback xmlns="">
            <p:sp>
              <p:nvSpPr>
                <p:cNvPr id="21" name="TextBox 20">
                  <a:extLst>
                    <a:ext uri="{FF2B5EF4-FFF2-40B4-BE49-F238E27FC236}">
                      <a16:creationId xmlns:a16="http://schemas.microsoft.com/office/drawing/2014/main" id="{902D2736-1F1B-4CCB-8693-E9335C114814}"/>
                    </a:ext>
                  </a:extLst>
                </p:cNvPr>
                <p:cNvSpPr txBox="1">
                  <a:spLocks noRot="1" noChangeAspect="1" noMove="1" noResize="1" noEditPoints="1" noAdjustHandles="1" noChangeArrowheads="1" noChangeShapeType="1" noTextEdit="1"/>
                </p:cNvSpPr>
                <p:nvPr/>
              </p:nvSpPr>
              <p:spPr>
                <a:xfrm>
                  <a:off x="5349498" y="3666895"/>
                  <a:ext cx="2707216" cy="369332"/>
                </a:xfrm>
                <a:prstGeom prst="rect">
                  <a:avLst/>
                </a:prstGeom>
                <a:blipFill>
                  <a:blip r:embed="rId5"/>
                  <a:stretch>
                    <a:fillRect r="-1931"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893D697-F9BE-4ED5-A8B5-DE77D5D2897D}"/>
                    </a:ext>
                  </a:extLst>
                </p:cNvPr>
                <p:cNvSpPr txBox="1"/>
                <p:nvPr/>
              </p:nvSpPr>
              <p:spPr>
                <a:xfrm>
                  <a:off x="5869724" y="3937248"/>
                  <a:ext cx="1607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m:t>
                        </m:r>
                      </m:oMath>
                    </m:oMathPara>
                  </a14:m>
                  <a:endParaRPr lang="en-US" b="0" dirty="0">
                    <a:ea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8893D697-F9BE-4ED5-A8B5-DE77D5D2897D}"/>
                    </a:ext>
                  </a:extLst>
                </p:cNvPr>
                <p:cNvSpPr txBox="1">
                  <a:spLocks noRot="1" noChangeAspect="1" noMove="1" noResize="1" noEditPoints="1" noAdjustHandles="1" noChangeArrowheads="1" noChangeShapeType="1" noTextEdit="1"/>
                </p:cNvSpPr>
                <p:nvPr/>
              </p:nvSpPr>
              <p:spPr>
                <a:xfrm>
                  <a:off x="5869724" y="3937248"/>
                  <a:ext cx="1607684" cy="369332"/>
                </a:xfrm>
                <a:prstGeom prst="rect">
                  <a:avLst/>
                </a:prstGeom>
                <a:blipFill>
                  <a:blip r:embed="rId6"/>
                  <a:stretch>
                    <a:fillRect/>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416F36B-C76A-4449-BF7C-1646FF92E71D}"/>
                </a:ext>
              </a:extLst>
            </p:cNvPr>
            <p:cNvSpPr/>
            <p:nvPr/>
          </p:nvSpPr>
          <p:spPr>
            <a:xfrm>
              <a:off x="5349497" y="3666895"/>
              <a:ext cx="2859095" cy="63968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N"/>
            </a:p>
          </p:txBody>
        </p:sp>
      </p:grpSp>
      <p:cxnSp>
        <p:nvCxnSpPr>
          <p:cNvPr id="26" name="Straight Arrow Connector 25">
            <a:extLst>
              <a:ext uri="{FF2B5EF4-FFF2-40B4-BE49-F238E27FC236}">
                <a16:creationId xmlns:a16="http://schemas.microsoft.com/office/drawing/2014/main" id="{53AF1427-26D4-4E79-8B3F-CDBB33C6AAC2}"/>
              </a:ext>
            </a:extLst>
          </p:cNvPr>
          <p:cNvCxnSpPr>
            <a:cxnSpLocks/>
            <a:stCxn id="8" idx="3"/>
            <a:endCxn id="19" idx="1"/>
          </p:cNvCxnSpPr>
          <p:nvPr/>
        </p:nvCxnSpPr>
        <p:spPr>
          <a:xfrm flipV="1">
            <a:off x="5786258" y="4890055"/>
            <a:ext cx="1923088" cy="1"/>
          </a:xfrm>
          <a:prstGeom prst="straightConnector1">
            <a:avLst/>
          </a:prstGeom>
          <a:ln w="444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Arrow: Down 30">
            <a:extLst>
              <a:ext uri="{FF2B5EF4-FFF2-40B4-BE49-F238E27FC236}">
                <a16:creationId xmlns:a16="http://schemas.microsoft.com/office/drawing/2014/main" id="{06663AFE-A199-418B-8C84-58502070C5FB}"/>
              </a:ext>
            </a:extLst>
          </p:cNvPr>
          <p:cNvSpPr/>
          <p:nvPr/>
        </p:nvSpPr>
        <p:spPr>
          <a:xfrm>
            <a:off x="6312992" y="4015592"/>
            <a:ext cx="431080" cy="639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565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B713-1AA1-4827-8FBD-76236A76467D}"/>
              </a:ext>
            </a:extLst>
          </p:cNvPr>
          <p:cNvSpPr>
            <a:spLocks noGrp="1"/>
          </p:cNvSpPr>
          <p:nvPr>
            <p:ph type="title"/>
          </p:nvPr>
        </p:nvSpPr>
        <p:spPr/>
        <p:txBody>
          <a:bodyPr>
            <a:normAutofit fontScale="90000"/>
          </a:bodyPr>
          <a:lstStyle/>
          <a:p>
            <a:r>
              <a:rPr lang="en-US"/>
              <a:t>Find </a:t>
            </a:r>
            <a:r>
              <a:rPr lang="en-US" altLang="zh-CN"/>
              <a:t>R</a:t>
            </a:r>
            <a:r>
              <a:rPr lang="en-US"/>
              <a:t>eusable Instructions via E-Graph Anti-Unification</a:t>
            </a:r>
          </a:p>
        </p:txBody>
      </p:sp>
      <p:sp>
        <p:nvSpPr>
          <p:cNvPr id="6" name="Content Placeholder 5">
            <a:extLst>
              <a:ext uri="{FF2B5EF4-FFF2-40B4-BE49-F238E27FC236}">
                <a16:creationId xmlns:a16="http://schemas.microsoft.com/office/drawing/2014/main" id="{E2BA2C4B-39DE-4323-AE9C-2A9F1C707147}"/>
              </a:ext>
            </a:extLst>
          </p:cNvPr>
          <p:cNvSpPr>
            <a:spLocks noGrp="1"/>
          </p:cNvSpPr>
          <p:nvPr>
            <p:ph idx="1"/>
          </p:nvPr>
        </p:nvSpPr>
        <p:spPr/>
        <p:txBody>
          <a:bodyPr/>
          <a:lstStyle/>
          <a:p>
            <a:r>
              <a:rPr lang="en-US" b="1" i="0">
                <a:solidFill>
                  <a:srgbClr val="202122"/>
                </a:solidFill>
                <a:effectLst/>
                <a:latin typeface="Arial" panose="020B0604020202020204" pitchFamily="34" charset="0"/>
              </a:rPr>
              <a:t>Anti-unification</a:t>
            </a:r>
            <a:r>
              <a:rPr lang="en-US" b="0" i="0">
                <a:solidFill>
                  <a:srgbClr val="202122"/>
                </a:solidFill>
                <a:effectLst/>
                <a:latin typeface="Arial" panose="020B0604020202020204" pitchFamily="34" charset="0"/>
              </a:rPr>
              <a:t> is the process of constructing a generalization common to two given symbolic expressions</a:t>
            </a:r>
            <a:endParaRPr lang="en-US"/>
          </a:p>
        </p:txBody>
      </p:sp>
      <p:sp>
        <p:nvSpPr>
          <p:cNvPr id="4" name="Footer Placeholder 3">
            <a:extLst>
              <a:ext uri="{FF2B5EF4-FFF2-40B4-BE49-F238E27FC236}">
                <a16:creationId xmlns:a16="http://schemas.microsoft.com/office/drawing/2014/main" id="{1B129725-52A0-41A1-B723-4E3ECF40E04C}"/>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FBF6AB2D-D581-4E7C-91C7-3CDA0C9B6576}"/>
              </a:ext>
            </a:extLst>
          </p:cNvPr>
          <p:cNvSpPr>
            <a:spLocks noGrp="1"/>
          </p:cNvSpPr>
          <p:nvPr>
            <p:ph type="sldNum" sz="quarter" idx="12"/>
          </p:nvPr>
        </p:nvSpPr>
        <p:spPr/>
        <p:txBody>
          <a:bodyPr/>
          <a:lstStyle/>
          <a:p>
            <a:fld id="{B6F15528-21DE-4FAA-801E-634DDDAF4B2B}" type="slidenum">
              <a:rPr lang="en-US" smtClean="0"/>
              <a:pPr/>
              <a:t>49</a:t>
            </a:fld>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22234C4-4773-496C-8C15-F688B17AEA65}"/>
                  </a:ext>
                </a:extLst>
              </p:cNvPr>
              <p:cNvSpPr txBox="1"/>
              <p:nvPr/>
            </p:nvSpPr>
            <p:spPr>
              <a:xfrm>
                <a:off x="1127448" y="2348881"/>
                <a:ext cx="6096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3∗</m:t>
                          </m:r>
                          <m:r>
                            <a:rPr lang="en-US" sz="2400" b="0" i="1" smtClean="0">
                              <a:latin typeface="Cambria Math" panose="02040503050406030204" pitchFamily="18" charset="0"/>
                            </a:rPr>
                            <m:t>𝑏</m:t>
                          </m:r>
                        </m:e>
                      </m:d>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 </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∗2</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oMath>
                  </m:oMathPara>
                </a14:m>
                <a:endParaRPr lang="en-US" sz="2400"/>
              </a:p>
            </p:txBody>
          </p:sp>
        </mc:Choice>
        <mc:Fallback xmlns="">
          <p:sp>
            <p:nvSpPr>
              <p:cNvPr id="25" name="TextBox 24">
                <a:extLst>
                  <a:ext uri="{FF2B5EF4-FFF2-40B4-BE49-F238E27FC236}">
                    <a16:creationId xmlns:a16="http://schemas.microsoft.com/office/drawing/2014/main" id="{C22234C4-4773-496C-8C15-F688B17AEA65}"/>
                  </a:ext>
                </a:extLst>
              </p:cNvPr>
              <p:cNvSpPr txBox="1">
                <a:spLocks noRot="1" noChangeAspect="1" noMove="1" noResize="1" noEditPoints="1" noAdjustHandles="1" noChangeArrowheads="1" noChangeShapeType="1" noTextEdit="1"/>
              </p:cNvSpPr>
              <p:nvPr/>
            </p:nvSpPr>
            <p:spPr>
              <a:xfrm>
                <a:off x="1127448" y="2348881"/>
                <a:ext cx="6096000" cy="461665"/>
              </a:xfrm>
              <a:prstGeom prst="rect">
                <a:avLst/>
              </a:prstGeom>
              <a:blipFill>
                <a:blip r:embed="rId2"/>
                <a:stretch>
                  <a:fillRect b="-10526"/>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CB34AB7B-D2E4-47C6-8EF6-9B136E136E98}"/>
              </a:ext>
            </a:extLst>
          </p:cNvPr>
          <p:cNvSpPr txBox="1"/>
          <p:nvPr/>
        </p:nvSpPr>
        <p:spPr>
          <a:xfrm>
            <a:off x="6397486" y="2348880"/>
            <a:ext cx="3005438" cy="461665"/>
          </a:xfrm>
          <a:prstGeom prst="rect">
            <a:avLst/>
          </a:prstGeom>
          <a:noFill/>
        </p:spPr>
        <p:txBody>
          <a:bodyPr wrap="none" rtlCol="0">
            <a:spAutoFit/>
          </a:bodyPr>
          <a:lstStyle/>
          <a:p>
            <a:r>
              <a:rPr lang="en-US" altLang="zh-CN" sz="2400"/>
              <a:t>finds </a:t>
            </a:r>
            <a:r>
              <a:rPr lang="en-US" altLang="zh-CN" sz="2400" b="1"/>
              <a:t>common pattern</a:t>
            </a:r>
            <a:endParaRPr lang="en-US" sz="2400" b="1"/>
          </a:p>
        </p:txBody>
      </p:sp>
      <p:pic>
        <p:nvPicPr>
          <p:cNvPr id="27" name="Picture 26">
            <a:extLst>
              <a:ext uri="{FF2B5EF4-FFF2-40B4-BE49-F238E27FC236}">
                <a16:creationId xmlns:a16="http://schemas.microsoft.com/office/drawing/2014/main" id="{58BA0F8F-8111-4D8E-BC16-FF8395838231}"/>
              </a:ext>
            </a:extLst>
          </p:cNvPr>
          <p:cNvPicPr>
            <a:picLocks noChangeAspect="1"/>
          </p:cNvPicPr>
          <p:nvPr/>
        </p:nvPicPr>
        <p:blipFill>
          <a:blip r:embed="rId3"/>
          <a:stretch>
            <a:fillRect/>
          </a:stretch>
        </p:blipFill>
        <p:spPr>
          <a:xfrm>
            <a:off x="47328" y="3325354"/>
            <a:ext cx="4147294" cy="1976661"/>
          </a:xfrm>
          <a:prstGeom prst="rect">
            <a:avLst/>
          </a:prstGeom>
        </p:spPr>
      </p:pic>
      <p:sp>
        <p:nvSpPr>
          <p:cNvPr id="17" name="TextBox 16">
            <a:extLst>
              <a:ext uri="{FF2B5EF4-FFF2-40B4-BE49-F238E27FC236}">
                <a16:creationId xmlns:a16="http://schemas.microsoft.com/office/drawing/2014/main" id="{E779723A-174E-46B7-8748-DD1523BFBC6F}"/>
              </a:ext>
            </a:extLst>
          </p:cNvPr>
          <p:cNvSpPr txBox="1"/>
          <p:nvPr/>
        </p:nvSpPr>
        <p:spPr>
          <a:xfrm>
            <a:off x="1719359" y="5664499"/>
            <a:ext cx="4808689" cy="461665"/>
          </a:xfrm>
          <a:prstGeom prst="rect">
            <a:avLst/>
          </a:prstGeom>
          <a:noFill/>
        </p:spPr>
        <p:txBody>
          <a:bodyPr wrap="none" rtlCol="0">
            <a:spAutoFit/>
          </a:bodyPr>
          <a:lstStyle/>
          <a:p>
            <a:r>
              <a:rPr lang="en-US" sz="2400" b="0" i="0">
                <a:solidFill>
                  <a:srgbClr val="474747"/>
                </a:solidFill>
                <a:effectLst/>
                <a:latin typeface="Roboto" panose="02000000000000000000" pitchFamily="2" charset="0"/>
              </a:rPr>
              <a:t> ① </a:t>
            </a:r>
            <a:r>
              <a:rPr lang="en-US" sz="2400" b="1">
                <a:solidFill>
                  <a:srgbClr val="00B050"/>
                </a:solidFill>
              </a:rPr>
              <a:t>Green</a:t>
            </a:r>
            <a:r>
              <a:rPr lang="en-US" sz="2400"/>
              <a:t> terms are found common</a:t>
            </a:r>
          </a:p>
        </p:txBody>
      </p:sp>
      <p:pic>
        <p:nvPicPr>
          <p:cNvPr id="28" name="Picture 27">
            <a:extLst>
              <a:ext uri="{FF2B5EF4-FFF2-40B4-BE49-F238E27FC236}">
                <a16:creationId xmlns:a16="http://schemas.microsoft.com/office/drawing/2014/main" id="{74E0B94C-1CC2-4C8D-91C7-244BB666DFFE}"/>
              </a:ext>
            </a:extLst>
          </p:cNvPr>
          <p:cNvPicPr>
            <a:picLocks noChangeAspect="1"/>
          </p:cNvPicPr>
          <p:nvPr/>
        </p:nvPicPr>
        <p:blipFill>
          <a:blip r:embed="rId4"/>
          <a:stretch>
            <a:fillRect/>
          </a:stretch>
        </p:blipFill>
        <p:spPr>
          <a:xfrm>
            <a:off x="4653632" y="3284984"/>
            <a:ext cx="3530600" cy="2057400"/>
          </a:xfrm>
          <a:prstGeom prst="rect">
            <a:avLst/>
          </a:prstGeom>
        </p:spPr>
      </p:pic>
      <p:cxnSp>
        <p:nvCxnSpPr>
          <p:cNvPr id="29" name="Straight Arrow Connector 28">
            <a:extLst>
              <a:ext uri="{FF2B5EF4-FFF2-40B4-BE49-F238E27FC236}">
                <a16:creationId xmlns:a16="http://schemas.microsoft.com/office/drawing/2014/main" id="{F6D4460B-BCFA-4C0A-8513-B06D761CCB49}"/>
              </a:ext>
            </a:extLst>
          </p:cNvPr>
          <p:cNvCxnSpPr>
            <a:stCxn id="27" idx="3"/>
            <a:endCxn id="28" idx="1"/>
          </p:cNvCxnSpPr>
          <p:nvPr/>
        </p:nvCxnSpPr>
        <p:spPr>
          <a:xfrm flipV="1">
            <a:off x="4194622" y="4313684"/>
            <a:ext cx="459010" cy="1"/>
          </a:xfrm>
          <a:prstGeom prst="straightConnector1">
            <a:avLst/>
          </a:prstGeom>
          <a:ln w="444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B0B19B93-2C40-4174-A912-847C48613CD2}"/>
              </a:ext>
            </a:extLst>
          </p:cNvPr>
          <p:cNvSpPr txBox="1"/>
          <p:nvPr/>
        </p:nvSpPr>
        <p:spPr>
          <a:xfrm>
            <a:off x="6925858" y="5664499"/>
            <a:ext cx="4354718" cy="461665"/>
          </a:xfrm>
          <a:prstGeom prst="rect">
            <a:avLst/>
          </a:prstGeom>
          <a:noFill/>
        </p:spPr>
        <p:txBody>
          <a:bodyPr wrap="square" rtlCol="0">
            <a:spAutoFit/>
          </a:bodyPr>
          <a:lstStyle/>
          <a:p>
            <a:r>
              <a:rPr lang="en-US" sz="2400" b="0" i="0">
                <a:solidFill>
                  <a:srgbClr val="474747"/>
                </a:solidFill>
                <a:effectLst/>
                <a:latin typeface="Roboto" panose="02000000000000000000" pitchFamily="2" charset="0"/>
              </a:rPr>
              <a:t>② </a:t>
            </a:r>
            <a:r>
              <a:rPr lang="en-US" sz="2400">
                <a:solidFill>
                  <a:srgbClr val="FF0000"/>
                </a:solidFill>
              </a:rPr>
              <a:t>Red</a:t>
            </a:r>
            <a:r>
              <a:rPr lang="en-US" sz="2400"/>
              <a:t> terms are found common</a:t>
            </a:r>
          </a:p>
        </p:txBody>
      </p:sp>
      <p:pic>
        <p:nvPicPr>
          <p:cNvPr id="33" name="Picture 32">
            <a:extLst>
              <a:ext uri="{FF2B5EF4-FFF2-40B4-BE49-F238E27FC236}">
                <a16:creationId xmlns:a16="http://schemas.microsoft.com/office/drawing/2014/main" id="{6CACCFFD-0C80-491B-9F67-D30AC30150DD}"/>
              </a:ext>
            </a:extLst>
          </p:cNvPr>
          <p:cNvPicPr>
            <a:picLocks noChangeAspect="1"/>
          </p:cNvPicPr>
          <p:nvPr/>
        </p:nvPicPr>
        <p:blipFill>
          <a:blip r:embed="rId5"/>
          <a:stretch>
            <a:fillRect/>
          </a:stretch>
        </p:blipFill>
        <p:spPr>
          <a:xfrm>
            <a:off x="8659564" y="3285559"/>
            <a:ext cx="3568700" cy="2070100"/>
          </a:xfrm>
          <a:prstGeom prst="rect">
            <a:avLst/>
          </a:prstGeom>
        </p:spPr>
      </p:pic>
      <p:cxnSp>
        <p:nvCxnSpPr>
          <p:cNvPr id="34" name="Straight Arrow Connector 33">
            <a:extLst>
              <a:ext uri="{FF2B5EF4-FFF2-40B4-BE49-F238E27FC236}">
                <a16:creationId xmlns:a16="http://schemas.microsoft.com/office/drawing/2014/main" id="{692CCDE7-2DC5-4AED-8894-92F3160ACDE9}"/>
              </a:ext>
            </a:extLst>
          </p:cNvPr>
          <p:cNvCxnSpPr>
            <a:cxnSpLocks/>
            <a:stCxn id="28" idx="3"/>
            <a:endCxn id="33" idx="1"/>
          </p:cNvCxnSpPr>
          <p:nvPr/>
        </p:nvCxnSpPr>
        <p:spPr>
          <a:xfrm>
            <a:off x="8184232" y="4313684"/>
            <a:ext cx="475332" cy="6925"/>
          </a:xfrm>
          <a:prstGeom prst="straightConnector1">
            <a:avLst/>
          </a:prstGeom>
          <a:ln w="444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A245E827-BD09-4FFF-9F0E-85422828B763}"/>
              </a:ext>
            </a:extLst>
          </p:cNvPr>
          <p:cNvSpPr txBox="1"/>
          <p:nvPr/>
        </p:nvSpPr>
        <p:spPr>
          <a:xfrm>
            <a:off x="4157402" y="3876238"/>
            <a:ext cx="477180" cy="369332"/>
          </a:xfrm>
          <a:prstGeom prst="rect">
            <a:avLst/>
          </a:prstGeom>
          <a:noFill/>
        </p:spPr>
        <p:txBody>
          <a:bodyPr wrap="square">
            <a:spAutoFit/>
          </a:bodyPr>
          <a:lstStyle/>
          <a:p>
            <a:r>
              <a:rPr lang="en-US" sz="1800" b="0" i="0">
                <a:solidFill>
                  <a:srgbClr val="474747"/>
                </a:solidFill>
                <a:effectLst/>
                <a:latin typeface="Roboto" panose="02000000000000000000" pitchFamily="2" charset="0"/>
              </a:rPr>
              <a:t>①</a:t>
            </a:r>
            <a:endParaRPr lang="en-US"/>
          </a:p>
        </p:txBody>
      </p:sp>
      <p:sp>
        <p:nvSpPr>
          <p:cNvPr id="40" name="TextBox 39">
            <a:extLst>
              <a:ext uri="{FF2B5EF4-FFF2-40B4-BE49-F238E27FC236}">
                <a16:creationId xmlns:a16="http://schemas.microsoft.com/office/drawing/2014/main" id="{9693C415-1E9D-4899-AA8A-B74094848C13}"/>
              </a:ext>
            </a:extLst>
          </p:cNvPr>
          <p:cNvSpPr txBox="1"/>
          <p:nvPr/>
        </p:nvSpPr>
        <p:spPr>
          <a:xfrm>
            <a:off x="8203282" y="3872346"/>
            <a:ext cx="736487" cy="369332"/>
          </a:xfrm>
          <a:prstGeom prst="rect">
            <a:avLst/>
          </a:prstGeom>
          <a:noFill/>
        </p:spPr>
        <p:txBody>
          <a:bodyPr wrap="square">
            <a:spAutoFit/>
          </a:bodyPr>
          <a:lstStyle/>
          <a:p>
            <a:r>
              <a:rPr lang="en-US" sz="1800" b="0" i="0">
                <a:solidFill>
                  <a:srgbClr val="474747"/>
                </a:solidFill>
                <a:effectLst/>
                <a:latin typeface="Roboto" panose="02000000000000000000" pitchFamily="2" charset="0"/>
              </a:rPr>
              <a:t>②</a:t>
            </a:r>
            <a:endParaRPr lang="en-US"/>
          </a:p>
        </p:txBody>
      </p:sp>
      <p:sp>
        <p:nvSpPr>
          <p:cNvPr id="41" name="TextBox 40">
            <a:extLst>
              <a:ext uri="{FF2B5EF4-FFF2-40B4-BE49-F238E27FC236}">
                <a16:creationId xmlns:a16="http://schemas.microsoft.com/office/drawing/2014/main" id="{44017F0D-BDB4-4059-B71B-94939788533A}"/>
              </a:ext>
            </a:extLst>
          </p:cNvPr>
          <p:cNvSpPr txBox="1"/>
          <p:nvPr/>
        </p:nvSpPr>
        <p:spPr>
          <a:xfrm>
            <a:off x="2943095" y="2092786"/>
            <a:ext cx="1214307" cy="400110"/>
          </a:xfrm>
          <a:prstGeom prst="rect">
            <a:avLst/>
          </a:prstGeom>
          <a:noFill/>
        </p:spPr>
        <p:txBody>
          <a:bodyPr wrap="none" rtlCol="0">
            <a:spAutoFit/>
          </a:bodyPr>
          <a:lstStyle/>
          <a:p>
            <a:r>
              <a:rPr lang="en-US" sz="2000"/>
              <a:t>Anti-unify</a:t>
            </a:r>
          </a:p>
        </p:txBody>
      </p:sp>
      <p:pic>
        <p:nvPicPr>
          <p:cNvPr id="42" name="Picture 41">
            <a:extLst>
              <a:ext uri="{FF2B5EF4-FFF2-40B4-BE49-F238E27FC236}">
                <a16:creationId xmlns:a16="http://schemas.microsoft.com/office/drawing/2014/main" id="{3FAF58B8-55C4-48B4-AF37-A003AC27C6CA}"/>
              </a:ext>
            </a:extLst>
          </p:cNvPr>
          <p:cNvPicPr>
            <a:picLocks noChangeAspect="1"/>
          </p:cNvPicPr>
          <p:nvPr/>
        </p:nvPicPr>
        <p:blipFill>
          <a:blip r:embed="rId6"/>
          <a:stretch>
            <a:fillRect/>
          </a:stretch>
        </p:blipFill>
        <p:spPr>
          <a:xfrm>
            <a:off x="47328" y="5335871"/>
            <a:ext cx="1249539" cy="937154"/>
          </a:xfrm>
          <a:prstGeom prst="rect">
            <a:avLst/>
          </a:prstGeom>
        </p:spPr>
      </p:pic>
    </p:spTree>
    <p:extLst>
      <p:ext uri="{BB962C8B-B14F-4D97-AF65-F5344CB8AC3E}">
        <p14:creationId xmlns:p14="http://schemas.microsoft.com/office/powerpoint/2010/main" val="14244687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2" grpId="0"/>
      <p:bldP spid="38"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Setup</a:t>
            </a:r>
          </a:p>
        </p:txBody>
      </p:sp>
      <p:sp>
        <p:nvSpPr>
          <p:cNvPr id="3" name="Content Placeholder 2"/>
          <p:cNvSpPr>
            <a:spLocks noGrp="1"/>
          </p:cNvSpPr>
          <p:nvPr>
            <p:ph idx="1"/>
          </p:nvPr>
        </p:nvSpPr>
        <p:spPr>
          <a:xfrm>
            <a:off x="609600" y="980725"/>
            <a:ext cx="10972800" cy="5325481"/>
          </a:xfrm>
        </p:spPr>
        <p:txBody>
          <a:bodyPr>
            <a:normAutofit/>
          </a:bodyPr>
          <a:lstStyle/>
          <a:p>
            <a:pPr lvl="0"/>
            <a:r>
              <a:rPr lang="en-US" sz="2800"/>
              <a:t>Login our server</a:t>
            </a:r>
          </a:p>
          <a:p>
            <a:pPr lvl="1"/>
            <a:r>
              <a:rPr lang="en-US" sz="2400"/>
              <a:t>You </a:t>
            </a:r>
            <a:r>
              <a:rPr lang="en-US" sz="2400" dirty="0"/>
              <a:t>can use PowerShell/terminal</a:t>
            </a:r>
          </a:p>
          <a:p>
            <a:pPr lvl="1"/>
            <a:r>
              <a:rPr lang="en-US" sz="2400" dirty="0"/>
              <a:t>Or, you can use VSCode</a:t>
            </a:r>
          </a:p>
          <a:p>
            <a:pPr lvl="2"/>
            <a:r>
              <a:rPr lang="en-US" sz="2000" dirty="0"/>
              <a:t>Ctrl-Shift-P / ⇧⌘P, type Remote: Show Remote Menu</a:t>
            </a:r>
          </a:p>
          <a:p>
            <a:pPr lvl="3"/>
            <a:r>
              <a:rPr lang="en-US" sz="1600" dirty="0"/>
              <a:t>select SSH to install the extension</a:t>
            </a:r>
          </a:p>
          <a:p>
            <a:pPr lvl="2"/>
            <a:r>
              <a:rPr lang="en-US" sz="2000" dirty="0"/>
              <a:t>Ctrl-Shift-P / ⇧⌘P, type Remote-SSH</a:t>
            </a:r>
            <a:r>
              <a:rPr lang="en-US" sz="2000"/>
              <a:t>: Open SSH Configuration File</a:t>
            </a:r>
            <a:endParaRPr lang="en-US" sz="2000" dirty="0"/>
          </a:p>
          <a:p>
            <a:pPr lvl="3"/>
            <a:r>
              <a:rPr lang="en-US" sz="1600"/>
              <a:t>paste</a:t>
            </a:r>
          </a:p>
          <a:p>
            <a:pPr lvl="3"/>
            <a:endParaRPr lang="en-US" sz="1600"/>
          </a:p>
          <a:p>
            <a:pPr lvl="3"/>
            <a:endParaRPr lang="en-US" sz="1600"/>
          </a:p>
          <a:p>
            <a:pPr lvl="2"/>
            <a:endParaRPr lang="en-US" sz="2000"/>
          </a:p>
          <a:p>
            <a:pPr lvl="2"/>
            <a:endParaRPr lang="en-US" sz="2000"/>
          </a:p>
          <a:p>
            <a:pPr lvl="2"/>
            <a:endParaRPr lang="en-US" sz="2000"/>
          </a:p>
          <a:p>
            <a:pPr lvl="2"/>
            <a:r>
              <a:rPr lang="en-US" sz="2000"/>
              <a:t>Ctrl-Shift-P </a:t>
            </a:r>
            <a:r>
              <a:rPr lang="en-US" sz="2000" dirty="0"/>
              <a:t>/ ⇧⌘P, type Remote-SSH: </a:t>
            </a:r>
            <a:r>
              <a:rPr lang="en-US" altLang="zh-CN" sz="2000" dirty="0"/>
              <a:t>Connect </a:t>
            </a:r>
            <a:r>
              <a:rPr lang="en-US" altLang="zh-CN" sz="2000"/>
              <a:t>to Host</a:t>
            </a:r>
            <a:endParaRPr lang="en-US" altLang="zh-CN" sz="2000" dirty="0"/>
          </a:p>
          <a:p>
            <a:pPr lvl="3"/>
            <a:r>
              <a:rPr lang="en-US" altLang="zh-CN" sz="1600"/>
              <a:t>pick “aps-tutorial”; pick “Linux”, “Yes”; wait for success</a:t>
            </a:r>
            <a:endParaRPr lang="en-US" altLang="zh-CN" sz="1600" dirty="0"/>
          </a:p>
        </p:txBody>
      </p:sp>
      <p:sp>
        <p:nvSpPr>
          <p:cNvPr id="4" name="Footer Placeholder 3">
            <a:extLst>
              <a:ext uri="{FF2B5EF4-FFF2-40B4-BE49-F238E27FC236}">
                <a16:creationId xmlns:a16="http://schemas.microsoft.com/office/drawing/2014/main" id="{DD30E14B-3782-4841-9DEB-1EEBE69BBB86}"/>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10D114AA-0D32-40F9-A2E6-913E948D93ED}"/>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14" name="Picture 13">
            <a:extLst>
              <a:ext uri="{FF2B5EF4-FFF2-40B4-BE49-F238E27FC236}">
                <a16:creationId xmlns:a16="http://schemas.microsoft.com/office/drawing/2014/main" id="{5812837D-0BA9-4A01-83F4-7A2860154EB7}"/>
              </a:ext>
            </a:extLst>
          </p:cNvPr>
          <p:cNvPicPr>
            <a:picLocks noChangeAspect="1"/>
          </p:cNvPicPr>
          <p:nvPr/>
        </p:nvPicPr>
        <p:blipFill rotWithShape="1">
          <a:blip r:embed="rId3"/>
          <a:srcRect l="-139" t="81681" r="139" b="403"/>
          <a:stretch/>
        </p:blipFill>
        <p:spPr>
          <a:xfrm>
            <a:off x="5623481" y="3497325"/>
            <a:ext cx="5093463" cy="1715785"/>
          </a:xfrm>
          <a:prstGeom prst="rect">
            <a:avLst/>
          </a:prstGeom>
        </p:spPr>
      </p:pic>
      <p:sp>
        <p:nvSpPr>
          <p:cNvPr id="16" name="Rectangle 15">
            <a:extLst>
              <a:ext uri="{FF2B5EF4-FFF2-40B4-BE49-F238E27FC236}">
                <a16:creationId xmlns:a16="http://schemas.microsoft.com/office/drawing/2014/main" id="{CE79DF68-859D-4D8C-B918-FDF0829C4596}"/>
              </a:ext>
            </a:extLst>
          </p:cNvPr>
          <p:cNvSpPr/>
          <p:nvPr/>
        </p:nvSpPr>
        <p:spPr>
          <a:xfrm>
            <a:off x="5932080" y="3823486"/>
            <a:ext cx="2684200" cy="1117681"/>
          </a:xfrm>
          <a:custGeom>
            <a:avLst/>
            <a:gdLst>
              <a:gd name="connsiteX0" fmla="*/ 0 w 2684200"/>
              <a:gd name="connsiteY0" fmla="*/ 0 h 1117681"/>
              <a:gd name="connsiteX1" fmla="*/ 509998 w 2684200"/>
              <a:gd name="connsiteY1" fmla="*/ 0 h 1117681"/>
              <a:gd name="connsiteX2" fmla="*/ 966312 w 2684200"/>
              <a:gd name="connsiteY2" fmla="*/ 0 h 1117681"/>
              <a:gd name="connsiteX3" fmla="*/ 1556836 w 2684200"/>
              <a:gd name="connsiteY3" fmla="*/ 0 h 1117681"/>
              <a:gd name="connsiteX4" fmla="*/ 2066834 w 2684200"/>
              <a:gd name="connsiteY4" fmla="*/ 0 h 1117681"/>
              <a:gd name="connsiteX5" fmla="*/ 2684200 w 2684200"/>
              <a:gd name="connsiteY5" fmla="*/ 0 h 1117681"/>
              <a:gd name="connsiteX6" fmla="*/ 2684200 w 2684200"/>
              <a:gd name="connsiteY6" fmla="*/ 581194 h 1117681"/>
              <a:gd name="connsiteX7" fmla="*/ 2684200 w 2684200"/>
              <a:gd name="connsiteY7" fmla="*/ 1117681 h 1117681"/>
              <a:gd name="connsiteX8" fmla="*/ 2147360 w 2684200"/>
              <a:gd name="connsiteY8" fmla="*/ 1117681 h 1117681"/>
              <a:gd name="connsiteX9" fmla="*/ 1691046 w 2684200"/>
              <a:gd name="connsiteY9" fmla="*/ 1117681 h 1117681"/>
              <a:gd name="connsiteX10" fmla="*/ 1154206 w 2684200"/>
              <a:gd name="connsiteY10" fmla="*/ 1117681 h 1117681"/>
              <a:gd name="connsiteX11" fmla="*/ 617366 w 2684200"/>
              <a:gd name="connsiteY11" fmla="*/ 1117681 h 1117681"/>
              <a:gd name="connsiteX12" fmla="*/ 0 w 2684200"/>
              <a:gd name="connsiteY12" fmla="*/ 1117681 h 1117681"/>
              <a:gd name="connsiteX13" fmla="*/ 0 w 2684200"/>
              <a:gd name="connsiteY13" fmla="*/ 536487 h 1117681"/>
              <a:gd name="connsiteX14" fmla="*/ 0 w 2684200"/>
              <a:gd name="connsiteY14" fmla="*/ 0 h 111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200" h="1117681" extrusionOk="0">
                <a:moveTo>
                  <a:pt x="0" y="0"/>
                </a:moveTo>
                <a:cubicBezTo>
                  <a:pt x="132383" y="-23013"/>
                  <a:pt x="315780" y="32765"/>
                  <a:pt x="509998" y="0"/>
                </a:cubicBezTo>
                <a:cubicBezTo>
                  <a:pt x="704216" y="-32765"/>
                  <a:pt x="855027" y="20214"/>
                  <a:pt x="966312" y="0"/>
                </a:cubicBezTo>
                <a:cubicBezTo>
                  <a:pt x="1077597" y="-20214"/>
                  <a:pt x="1330126" y="61566"/>
                  <a:pt x="1556836" y="0"/>
                </a:cubicBezTo>
                <a:cubicBezTo>
                  <a:pt x="1783546" y="-61566"/>
                  <a:pt x="1892083" y="41055"/>
                  <a:pt x="2066834" y="0"/>
                </a:cubicBezTo>
                <a:cubicBezTo>
                  <a:pt x="2241585" y="-41055"/>
                  <a:pt x="2500686" y="12923"/>
                  <a:pt x="2684200" y="0"/>
                </a:cubicBezTo>
                <a:cubicBezTo>
                  <a:pt x="2742674" y="223837"/>
                  <a:pt x="2681960" y="332122"/>
                  <a:pt x="2684200" y="581194"/>
                </a:cubicBezTo>
                <a:cubicBezTo>
                  <a:pt x="2686440" y="830266"/>
                  <a:pt x="2633830" y="970937"/>
                  <a:pt x="2684200" y="1117681"/>
                </a:cubicBezTo>
                <a:cubicBezTo>
                  <a:pt x="2558177" y="1173714"/>
                  <a:pt x="2400503" y="1053382"/>
                  <a:pt x="2147360" y="1117681"/>
                </a:cubicBezTo>
                <a:cubicBezTo>
                  <a:pt x="1894217" y="1181980"/>
                  <a:pt x="1791298" y="1102419"/>
                  <a:pt x="1691046" y="1117681"/>
                </a:cubicBezTo>
                <a:cubicBezTo>
                  <a:pt x="1590794" y="1132943"/>
                  <a:pt x="1416062" y="1104870"/>
                  <a:pt x="1154206" y="1117681"/>
                </a:cubicBezTo>
                <a:cubicBezTo>
                  <a:pt x="892350" y="1130492"/>
                  <a:pt x="729279" y="1095493"/>
                  <a:pt x="617366" y="1117681"/>
                </a:cubicBezTo>
                <a:cubicBezTo>
                  <a:pt x="505453" y="1139869"/>
                  <a:pt x="137139" y="1065926"/>
                  <a:pt x="0" y="1117681"/>
                </a:cubicBezTo>
                <a:cubicBezTo>
                  <a:pt x="-37081" y="897020"/>
                  <a:pt x="56449" y="692935"/>
                  <a:pt x="0" y="536487"/>
                </a:cubicBezTo>
                <a:cubicBezTo>
                  <a:pt x="-56449" y="380039"/>
                  <a:pt x="51088" y="228911"/>
                  <a:pt x="0" y="0"/>
                </a:cubicBezTo>
                <a:close/>
              </a:path>
            </a:pathLst>
          </a:custGeom>
          <a:noFill/>
          <a:ln>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solidFill>
                <a:schemeClr val="dk1"/>
              </a:solidFill>
              <a:latin typeface="Fira Code" pitchFamily="1" charset="0"/>
              <a:ea typeface="Fira Code" pitchFamily="1" charset="0"/>
              <a:cs typeface="Fira Code" pitchFamily="1" charset="0"/>
            </a:endParaRPr>
          </a:p>
        </p:txBody>
      </p:sp>
      <p:sp>
        <p:nvSpPr>
          <p:cNvPr id="18" name="TextBox 17">
            <a:extLst>
              <a:ext uri="{FF2B5EF4-FFF2-40B4-BE49-F238E27FC236}">
                <a16:creationId xmlns:a16="http://schemas.microsoft.com/office/drawing/2014/main" id="{05AB3705-E6DF-4DEE-85BE-23FFFFF90D42}"/>
              </a:ext>
            </a:extLst>
          </p:cNvPr>
          <p:cNvSpPr txBox="1"/>
          <p:nvPr/>
        </p:nvSpPr>
        <p:spPr>
          <a:xfrm>
            <a:off x="1491138" y="4221088"/>
            <a:ext cx="4392488" cy="3693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US"/>
              <a:t>Here is the SSH configuration to be copied</a:t>
            </a:r>
          </a:p>
        </p:txBody>
      </p:sp>
      <p:sp>
        <p:nvSpPr>
          <p:cNvPr id="19" name="Arrow: Pentagon 18">
            <a:extLst>
              <a:ext uri="{FF2B5EF4-FFF2-40B4-BE49-F238E27FC236}">
                <a16:creationId xmlns:a16="http://schemas.microsoft.com/office/drawing/2014/main" id="{BBCB3092-E02C-4633-A0BD-78129F2CA3CC}"/>
              </a:ext>
            </a:extLst>
          </p:cNvPr>
          <p:cNvSpPr/>
          <p:nvPr/>
        </p:nvSpPr>
        <p:spPr>
          <a:xfrm>
            <a:off x="5585683" y="4261738"/>
            <a:ext cx="302541" cy="288032"/>
          </a:xfrm>
          <a:prstGeom prst="homePlat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1600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7412-DA39-4D6A-ACF1-CF07B83AD5EB}"/>
              </a:ext>
            </a:extLst>
          </p:cNvPr>
          <p:cNvSpPr>
            <a:spLocks noGrp="1"/>
          </p:cNvSpPr>
          <p:nvPr>
            <p:ph type="title"/>
          </p:nvPr>
        </p:nvSpPr>
        <p:spPr/>
        <p:txBody>
          <a:bodyPr/>
          <a:lstStyle/>
          <a:p>
            <a:r>
              <a:rPr lang="en-US" altLang="zh-CN"/>
              <a:t>ISAMORE Framework</a:t>
            </a:r>
            <a:endParaRPr lang="en-US"/>
          </a:p>
        </p:txBody>
      </p:sp>
      <p:sp>
        <p:nvSpPr>
          <p:cNvPr id="64" name="Content Placeholder 63">
            <a:extLst>
              <a:ext uri="{FF2B5EF4-FFF2-40B4-BE49-F238E27FC236}">
                <a16:creationId xmlns:a16="http://schemas.microsoft.com/office/drawing/2014/main" id="{7DD6C21A-8014-4C01-816D-2C277E8F9DFF}"/>
              </a:ext>
            </a:extLst>
          </p:cNvPr>
          <p:cNvSpPr>
            <a:spLocks noGrp="1"/>
          </p:cNvSpPr>
          <p:nvPr>
            <p:ph idx="1"/>
          </p:nvPr>
        </p:nvSpPr>
        <p:spPr/>
        <p:txBody>
          <a:bodyPr/>
          <a:lstStyle/>
          <a:p>
            <a:r>
              <a:rPr lang="en-US" sz="3200"/>
              <a:t>We’ll present ISAMORE at ASPLOS 2026!</a:t>
            </a:r>
          </a:p>
          <a:p>
            <a:endParaRPr lang="en-US"/>
          </a:p>
        </p:txBody>
      </p:sp>
      <p:sp>
        <p:nvSpPr>
          <p:cNvPr id="4" name="Footer Placeholder 3">
            <a:extLst>
              <a:ext uri="{FF2B5EF4-FFF2-40B4-BE49-F238E27FC236}">
                <a16:creationId xmlns:a16="http://schemas.microsoft.com/office/drawing/2014/main" id="{377DBA1B-ED7D-435C-ACBF-571CD413FDFD}"/>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9818BCB9-7DF9-4A67-B2B6-B97A04C190C7}"/>
              </a:ext>
            </a:extLst>
          </p:cNvPr>
          <p:cNvSpPr>
            <a:spLocks noGrp="1"/>
          </p:cNvSpPr>
          <p:nvPr>
            <p:ph type="sldNum" sz="quarter" idx="12"/>
          </p:nvPr>
        </p:nvSpPr>
        <p:spPr/>
        <p:txBody>
          <a:bodyPr/>
          <a:lstStyle/>
          <a:p>
            <a:fld id="{B6F15528-21DE-4FAA-801E-634DDDAF4B2B}" type="slidenum">
              <a:rPr lang="en-US" smtClean="0"/>
              <a:pPr/>
              <a:t>50</a:t>
            </a:fld>
            <a:endParaRPr lang="en-US"/>
          </a:p>
        </p:txBody>
      </p:sp>
      <p:sp>
        <p:nvSpPr>
          <p:cNvPr id="6" name="圆角矩形 45">
            <a:extLst>
              <a:ext uri="{FF2B5EF4-FFF2-40B4-BE49-F238E27FC236}">
                <a16:creationId xmlns:a16="http://schemas.microsoft.com/office/drawing/2014/main" id="{3CBD6054-4457-4952-88AB-7FDB907AE407}"/>
              </a:ext>
            </a:extLst>
          </p:cNvPr>
          <p:cNvSpPr/>
          <p:nvPr/>
        </p:nvSpPr>
        <p:spPr>
          <a:xfrm>
            <a:off x="1523876" y="1775422"/>
            <a:ext cx="6584205" cy="1149175"/>
          </a:xfrm>
          <a:prstGeom prst="roundRect">
            <a:avLst/>
          </a:prstGeom>
          <a:solidFill>
            <a:schemeClr val="bg1"/>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a16="http://schemas.microsoft.com/office/drawing/2014/main" id="{81E5B10E-CF93-464A-B038-35D2D7E7D80E}"/>
              </a:ext>
            </a:extLst>
          </p:cNvPr>
          <p:cNvSpPr/>
          <p:nvPr/>
        </p:nvSpPr>
        <p:spPr>
          <a:xfrm>
            <a:off x="1523877" y="3570577"/>
            <a:ext cx="1632545" cy="720000"/>
          </a:xfrm>
          <a:prstGeom prst="roundRect">
            <a:avLst/>
          </a:prstGeom>
          <a:solidFill>
            <a:schemeClr val="accent3">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accent3">
                    <a:lumMod val="50000"/>
                  </a:schemeClr>
                </a:solidFill>
              </a:rPr>
              <a:t>ISAMORE</a:t>
            </a:r>
            <a:endParaRPr kumimoji="1" lang="zh-CN" altLang="en-US" sz="2400" dirty="0">
              <a:solidFill>
                <a:schemeClr val="accent3">
                  <a:lumMod val="50000"/>
                </a:schemeClr>
              </a:solidFill>
            </a:endParaRPr>
          </a:p>
        </p:txBody>
      </p:sp>
      <p:pic>
        <p:nvPicPr>
          <p:cNvPr id="9" name="Picture 2" descr="liquid-dsp 1.6.0 documentation">
            <a:extLst>
              <a:ext uri="{FF2B5EF4-FFF2-40B4-BE49-F238E27FC236}">
                <a16:creationId xmlns:a16="http://schemas.microsoft.com/office/drawing/2014/main" id="{4999AD4C-C9B7-449F-B86D-F6DD213E3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790" y="2202034"/>
            <a:ext cx="562543" cy="562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iboqs | Open Quantum Safe">
            <a:extLst>
              <a:ext uri="{FF2B5EF4-FFF2-40B4-BE49-F238E27FC236}">
                <a16:creationId xmlns:a16="http://schemas.microsoft.com/office/drawing/2014/main" id="{7608808A-B2C2-4AF6-AAF6-8AAE07334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539" y="2239052"/>
            <a:ext cx="538831" cy="538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SDR Software - GNU Radio - Ettus Research | Ettus Research, a National  Instruments Brand | The leader in Software Defined Radio (SDR)">
            <a:extLst>
              <a:ext uri="{FF2B5EF4-FFF2-40B4-BE49-F238E27FC236}">
                <a16:creationId xmlns:a16="http://schemas.microsoft.com/office/drawing/2014/main" id="{0E4354AE-9813-4034-B30D-8B0317410B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30" t="14039" r="82404" b="12307"/>
          <a:stretch>
            <a:fillRect/>
          </a:stretch>
        </p:blipFill>
        <p:spPr bwMode="auto">
          <a:xfrm>
            <a:off x="2359896" y="2180706"/>
            <a:ext cx="425034" cy="664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The Open Source Robot Operating System (ROS) and AWS RoboMaker | AWS Open  Source Blog">
            <a:extLst>
              <a:ext uri="{FF2B5EF4-FFF2-40B4-BE49-F238E27FC236}">
                <a16:creationId xmlns:a16="http://schemas.microsoft.com/office/drawing/2014/main" id="{74D2D2AF-547A-473C-85FE-6C926C1E8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962" y="2147307"/>
            <a:ext cx="1226654" cy="686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ee Online Workshop: Build an ML app for Android with TFLite at Google  Developer Groups GDG Chapel Hill">
            <a:extLst>
              <a:ext uri="{FF2B5EF4-FFF2-40B4-BE49-F238E27FC236}">
                <a16:creationId xmlns:a16="http://schemas.microsoft.com/office/drawing/2014/main" id="{BB56EB49-9E6F-491F-989A-FB085D1B42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502" y="2185977"/>
            <a:ext cx="601269" cy="601269"/>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26">
            <a:extLst>
              <a:ext uri="{FF2B5EF4-FFF2-40B4-BE49-F238E27FC236}">
                <a16:creationId xmlns:a16="http://schemas.microsoft.com/office/drawing/2014/main" id="{5D54A126-AE24-41C3-BDF9-84D9DBC966CB}"/>
              </a:ext>
            </a:extLst>
          </p:cNvPr>
          <p:cNvSpPr txBox="1"/>
          <p:nvPr/>
        </p:nvSpPr>
        <p:spPr>
          <a:xfrm>
            <a:off x="1528912" y="1792227"/>
            <a:ext cx="2376264" cy="400110"/>
          </a:xfrm>
          <a:prstGeom prst="rect">
            <a:avLst/>
          </a:prstGeom>
          <a:noFill/>
        </p:spPr>
        <p:txBody>
          <a:bodyPr wrap="square" rtlCol="0">
            <a:spAutoFit/>
          </a:bodyPr>
          <a:lstStyle/>
          <a:p>
            <a:pPr algn="ctr"/>
            <a:r>
              <a:rPr kumimoji="1" lang="en-US" altLang="zh-CN" sz="2000" dirty="0"/>
              <a:t>Domain Applications</a:t>
            </a:r>
            <a:endParaRPr kumimoji="1" lang="zh-CN" altLang="en-US" sz="2000" dirty="0"/>
          </a:p>
        </p:txBody>
      </p:sp>
      <p:grpSp>
        <p:nvGrpSpPr>
          <p:cNvPr id="15" name="组合 28">
            <a:extLst>
              <a:ext uri="{FF2B5EF4-FFF2-40B4-BE49-F238E27FC236}">
                <a16:creationId xmlns:a16="http://schemas.microsoft.com/office/drawing/2014/main" id="{6BF16573-876C-454E-B7D7-46E8BE9A7C4D}"/>
              </a:ext>
            </a:extLst>
          </p:cNvPr>
          <p:cNvGrpSpPr/>
          <p:nvPr/>
        </p:nvGrpSpPr>
        <p:grpSpPr>
          <a:xfrm>
            <a:off x="1953898" y="5157193"/>
            <a:ext cx="694869" cy="864095"/>
            <a:chOff x="2662084" y="2812212"/>
            <a:chExt cx="694869" cy="864095"/>
          </a:xfrm>
        </p:grpSpPr>
        <p:sp>
          <p:nvSpPr>
            <p:cNvPr id="16" name="折角形 21">
              <a:extLst>
                <a:ext uri="{FF2B5EF4-FFF2-40B4-BE49-F238E27FC236}">
                  <a16:creationId xmlns:a16="http://schemas.microsoft.com/office/drawing/2014/main" id="{2FF900CD-74B9-44FC-8BCB-4030800E2C06}"/>
                </a:ext>
              </a:extLst>
            </p:cNvPr>
            <p:cNvSpPr/>
            <p:nvPr/>
          </p:nvSpPr>
          <p:spPr>
            <a:xfrm rot="10800000">
              <a:off x="2670196" y="2812212"/>
              <a:ext cx="686757" cy="864095"/>
            </a:xfrm>
            <a:prstGeom prst="foldedCorner">
              <a:avLst>
                <a:gd name="adj" fmla="val 31024"/>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7" name="文本框 27">
              <a:extLst>
                <a:ext uri="{FF2B5EF4-FFF2-40B4-BE49-F238E27FC236}">
                  <a16:creationId xmlns:a16="http://schemas.microsoft.com/office/drawing/2014/main" id="{D71B4FFA-E6B9-4DD0-B9A9-CBCCFEA8352A}"/>
                </a:ext>
              </a:extLst>
            </p:cNvPr>
            <p:cNvSpPr txBox="1"/>
            <p:nvPr/>
          </p:nvSpPr>
          <p:spPr>
            <a:xfrm>
              <a:off x="2662084" y="3134727"/>
              <a:ext cx="694869" cy="400110"/>
            </a:xfrm>
            <a:prstGeom prst="rect">
              <a:avLst/>
            </a:prstGeom>
            <a:noFill/>
          </p:spPr>
          <p:txBody>
            <a:bodyPr wrap="square" rtlCol="0">
              <a:spAutoFit/>
            </a:bodyPr>
            <a:lstStyle/>
            <a:p>
              <a:r>
                <a:rPr kumimoji="1" lang="en-US" altLang="zh-CN" sz="2000" b="1" dirty="0">
                  <a:solidFill>
                    <a:schemeClr val="accent3">
                      <a:lumMod val="50000"/>
                    </a:schemeClr>
                  </a:solidFill>
                </a:rPr>
                <a:t>.</a:t>
              </a:r>
              <a:r>
                <a:rPr kumimoji="1" lang="en-US" altLang="zh-CN" sz="2000" b="1" dirty="0" err="1">
                  <a:solidFill>
                    <a:schemeClr val="accent3">
                      <a:lumMod val="50000"/>
                    </a:schemeClr>
                  </a:solidFill>
                </a:rPr>
                <a:t>cadl</a:t>
              </a:r>
              <a:endParaRPr kumimoji="1" lang="zh-CN" altLang="en-US" sz="2000" b="1" dirty="0">
                <a:solidFill>
                  <a:schemeClr val="accent3">
                    <a:lumMod val="50000"/>
                  </a:schemeClr>
                </a:solidFill>
              </a:endParaRPr>
            </a:p>
          </p:txBody>
        </p:sp>
      </p:grpSp>
      <p:sp>
        <p:nvSpPr>
          <p:cNvPr id="23" name="下箭头 52">
            <a:extLst>
              <a:ext uri="{FF2B5EF4-FFF2-40B4-BE49-F238E27FC236}">
                <a16:creationId xmlns:a16="http://schemas.microsoft.com/office/drawing/2014/main" id="{68B0D2F4-30AB-458B-B1EE-BE97E0C298EE}"/>
              </a:ext>
            </a:extLst>
          </p:cNvPr>
          <p:cNvSpPr/>
          <p:nvPr/>
        </p:nvSpPr>
        <p:spPr>
          <a:xfrm>
            <a:off x="2128174" y="3044322"/>
            <a:ext cx="444239" cy="300758"/>
          </a:xfrm>
          <a:prstGeom prst="downArrow">
            <a:avLst/>
          </a:prstGeom>
          <a:solidFill>
            <a:schemeClr val="accent3"/>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1" name="Picture 14" descr="Cute Llama">
            <a:extLst>
              <a:ext uri="{FF2B5EF4-FFF2-40B4-BE49-F238E27FC236}">
                <a16:creationId xmlns:a16="http://schemas.microsoft.com/office/drawing/2014/main" id="{8218AD2C-3389-45BD-A46A-B43F78F669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393" y="2239051"/>
            <a:ext cx="546171" cy="546171"/>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18447">
            <a:extLst>
              <a:ext uri="{FF2B5EF4-FFF2-40B4-BE49-F238E27FC236}">
                <a16:creationId xmlns:a16="http://schemas.microsoft.com/office/drawing/2014/main" id="{FB5F3171-2E4E-43C5-A802-784DC603E29C}"/>
              </a:ext>
            </a:extLst>
          </p:cNvPr>
          <p:cNvPicPr>
            <a:picLocks noChangeAspect="1"/>
          </p:cNvPicPr>
          <p:nvPr/>
        </p:nvPicPr>
        <p:blipFill>
          <a:blip r:embed="rId8"/>
          <a:stretch>
            <a:fillRect/>
          </a:stretch>
        </p:blipFill>
        <p:spPr>
          <a:xfrm>
            <a:off x="6413198" y="2244494"/>
            <a:ext cx="1507388" cy="512717"/>
          </a:xfrm>
          <a:prstGeom prst="rect">
            <a:avLst/>
          </a:prstGeom>
        </p:spPr>
      </p:pic>
      <p:sp>
        <p:nvSpPr>
          <p:cNvPr id="61" name="下箭头 52">
            <a:extLst>
              <a:ext uri="{FF2B5EF4-FFF2-40B4-BE49-F238E27FC236}">
                <a16:creationId xmlns:a16="http://schemas.microsoft.com/office/drawing/2014/main" id="{4B34B22E-948D-403A-9D56-5D9B60AEE142}"/>
              </a:ext>
            </a:extLst>
          </p:cNvPr>
          <p:cNvSpPr/>
          <p:nvPr/>
        </p:nvSpPr>
        <p:spPr>
          <a:xfrm>
            <a:off x="2128174" y="4590918"/>
            <a:ext cx="444239" cy="300758"/>
          </a:xfrm>
          <a:prstGeom prst="downArrow">
            <a:avLst/>
          </a:prstGeom>
          <a:solidFill>
            <a:schemeClr val="accent3"/>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TextBox 61">
            <a:extLst>
              <a:ext uri="{FF2B5EF4-FFF2-40B4-BE49-F238E27FC236}">
                <a16:creationId xmlns:a16="http://schemas.microsoft.com/office/drawing/2014/main" id="{9564E645-2F79-4EE9-AAE5-3D7766D3CC94}"/>
              </a:ext>
            </a:extLst>
          </p:cNvPr>
          <p:cNvSpPr txBox="1"/>
          <p:nvPr/>
        </p:nvSpPr>
        <p:spPr>
          <a:xfrm>
            <a:off x="4719481" y="5378860"/>
            <a:ext cx="7019586" cy="830997"/>
          </a:xfrm>
          <a:prstGeom prst="rect">
            <a:avLst/>
          </a:prstGeom>
          <a:noFill/>
        </p:spPr>
        <p:txBody>
          <a:bodyPr wrap="square" rtlCol="0">
            <a:spAutoFit/>
          </a:bodyPr>
          <a:lstStyle/>
          <a:p>
            <a:endParaRPr lang="en-US" sz="2400" b="1"/>
          </a:p>
          <a:p>
            <a:r>
              <a:rPr lang="en-US" sz="2400" b="1"/>
              <a:t>We are working on ISAMORE’s integration into APS.</a:t>
            </a:r>
          </a:p>
        </p:txBody>
      </p:sp>
      <p:pic>
        <p:nvPicPr>
          <p:cNvPr id="63" name="Picture 62">
            <a:extLst>
              <a:ext uri="{FF2B5EF4-FFF2-40B4-BE49-F238E27FC236}">
                <a16:creationId xmlns:a16="http://schemas.microsoft.com/office/drawing/2014/main" id="{C68F5343-15BE-4DED-9782-7756F103BCCB}"/>
              </a:ext>
            </a:extLst>
          </p:cNvPr>
          <p:cNvPicPr>
            <a:picLocks noChangeAspect="1"/>
          </p:cNvPicPr>
          <p:nvPr/>
        </p:nvPicPr>
        <p:blipFill>
          <a:blip r:embed="rId9"/>
          <a:srcRect t="49637"/>
          <a:stretch>
            <a:fillRect/>
          </a:stretch>
        </p:blipFill>
        <p:spPr>
          <a:xfrm>
            <a:off x="3935760" y="3180995"/>
            <a:ext cx="7019586" cy="2220903"/>
          </a:xfrm>
          <a:prstGeom prst="rect">
            <a:avLst/>
          </a:prstGeom>
        </p:spPr>
      </p:pic>
    </p:spTree>
    <p:extLst>
      <p:ext uri="{BB962C8B-B14F-4D97-AF65-F5344CB8AC3E}">
        <p14:creationId xmlns:p14="http://schemas.microsoft.com/office/powerpoint/2010/main" val="4942064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Setup</a:t>
            </a:r>
          </a:p>
        </p:txBody>
      </p:sp>
      <p:sp>
        <p:nvSpPr>
          <p:cNvPr id="3" name="Content Placeholder 2"/>
          <p:cNvSpPr>
            <a:spLocks noGrp="1"/>
          </p:cNvSpPr>
          <p:nvPr>
            <p:ph idx="1"/>
          </p:nvPr>
        </p:nvSpPr>
        <p:spPr>
          <a:xfrm>
            <a:off x="609600" y="980725"/>
            <a:ext cx="10972800" cy="5325481"/>
          </a:xfrm>
        </p:spPr>
        <p:txBody>
          <a:bodyPr>
            <a:normAutofit/>
          </a:bodyPr>
          <a:lstStyle/>
          <a:p>
            <a:pPr lvl="0"/>
            <a:r>
              <a:rPr lang="en-US" sz="2800"/>
              <a:t>Login our server</a:t>
            </a:r>
          </a:p>
          <a:p>
            <a:pPr lvl="1"/>
            <a:r>
              <a:rPr lang="en-US" sz="2400"/>
              <a:t>You </a:t>
            </a:r>
            <a:r>
              <a:rPr lang="en-US" sz="2400" dirty="0"/>
              <a:t>can use PowerShell/terminal</a:t>
            </a:r>
          </a:p>
          <a:p>
            <a:pPr lvl="1"/>
            <a:r>
              <a:rPr lang="en-US" sz="2400" dirty="0"/>
              <a:t>Or, you can </a:t>
            </a:r>
            <a:r>
              <a:rPr lang="en-US" sz="2400"/>
              <a:t>use VSCode</a:t>
            </a:r>
          </a:p>
          <a:p>
            <a:pPr lvl="2"/>
            <a:r>
              <a:rPr lang="en-US" sz="2000"/>
              <a:t>Where are the demos?</a:t>
            </a:r>
          </a:p>
          <a:p>
            <a:pPr lvl="3"/>
            <a:r>
              <a:rPr lang="en-US" sz="1600"/>
              <a:t>Ctrl-J / ⌘J to open a terminal, run “ls root”, you can see “aps” and “cmt2”</a:t>
            </a:r>
          </a:p>
          <a:p>
            <a:pPr lvl="2"/>
            <a:r>
              <a:rPr lang="en-US" sz="2000"/>
              <a:t>Open the folder?</a:t>
            </a:r>
          </a:p>
          <a:p>
            <a:pPr lvl="3"/>
            <a:r>
              <a:rPr lang="en-US" sz="1600"/>
              <a:t>Ctrl-K+O / ⌘</a:t>
            </a:r>
            <a:r>
              <a:rPr lang="en-US" altLang="zh-CN" sz="1600"/>
              <a:t>K+O</a:t>
            </a:r>
            <a:r>
              <a:rPr lang="en-US" sz="1600"/>
              <a:t>, select “/root/” and open</a:t>
            </a:r>
          </a:p>
          <a:p>
            <a:pPr lvl="3"/>
            <a:endParaRPr lang="en-US" sz="1600"/>
          </a:p>
          <a:p>
            <a:pPr lvl="1"/>
            <a:r>
              <a:rPr lang="en-US" sz="2400"/>
              <a:t>Now we are ready to start the hands-on session!</a:t>
            </a:r>
          </a:p>
          <a:p>
            <a:pPr lvl="2"/>
            <a:endParaRPr lang="en-US" sz="2000" dirty="0"/>
          </a:p>
        </p:txBody>
      </p:sp>
      <p:sp>
        <p:nvSpPr>
          <p:cNvPr id="4" name="Footer Placeholder 3">
            <a:extLst>
              <a:ext uri="{FF2B5EF4-FFF2-40B4-BE49-F238E27FC236}">
                <a16:creationId xmlns:a16="http://schemas.microsoft.com/office/drawing/2014/main" id="{DD30E14B-3782-4841-9DEB-1EEBE69BBB86}"/>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10D114AA-0D32-40F9-A2E6-913E948D93ED}"/>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3226406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8DB35-6DBD-3F10-D161-A54E56591479}"/>
              </a:ext>
            </a:extLst>
          </p:cNvPr>
          <p:cNvSpPr>
            <a:spLocks noGrp="1"/>
          </p:cNvSpPr>
          <p:nvPr>
            <p:ph type="title"/>
          </p:nvPr>
        </p:nvSpPr>
        <p:spPr/>
        <p:txBody>
          <a:bodyPr/>
          <a:lstStyle/>
          <a:p>
            <a:r>
              <a:rPr lang="en-CN" dirty="0"/>
              <a:t>Outline</a:t>
            </a:r>
          </a:p>
        </p:txBody>
      </p:sp>
      <p:sp>
        <p:nvSpPr>
          <p:cNvPr id="3" name="Content Placeholder 2">
            <a:extLst>
              <a:ext uri="{FF2B5EF4-FFF2-40B4-BE49-F238E27FC236}">
                <a16:creationId xmlns:a16="http://schemas.microsoft.com/office/drawing/2014/main" id="{FC52BDCB-40BA-C0D2-4222-4AB8D7B4341D}"/>
              </a:ext>
            </a:extLst>
          </p:cNvPr>
          <p:cNvSpPr>
            <a:spLocks noGrp="1"/>
          </p:cNvSpPr>
          <p:nvPr>
            <p:ph idx="1"/>
          </p:nvPr>
        </p:nvSpPr>
        <p:spPr/>
        <p:txBody>
          <a:bodyPr/>
          <a:lstStyle/>
          <a:p>
            <a:r>
              <a:rPr lang="en-CN" dirty="0"/>
              <a:t>HDL</a:t>
            </a:r>
          </a:p>
          <a:p>
            <a:pPr lvl="1"/>
            <a:r>
              <a:rPr lang="en-CN" dirty="0"/>
              <a:t>What is Cement?</a:t>
            </a:r>
          </a:p>
          <a:p>
            <a:pPr lvl="1"/>
            <a:r>
              <a:rPr lang="en-US" dirty="0"/>
              <a:t>C</a:t>
            </a:r>
            <a:r>
              <a:rPr lang="en-CN"/>
              <a:t>mt2 basics</a:t>
            </a:r>
            <a:r>
              <a:rPr lang="en-US"/>
              <a:t> and </a:t>
            </a:r>
            <a:r>
              <a:rPr lang="en-US" dirty="0"/>
              <a:t>e</a:t>
            </a:r>
            <a:r>
              <a:rPr lang="en-CN"/>
              <a:t>xamples</a:t>
            </a:r>
            <a:endParaRPr lang="en-CN" dirty="0"/>
          </a:p>
          <a:p>
            <a:pPr lvl="1"/>
            <a:r>
              <a:rPr lang="en-US"/>
              <a:t>Circt-cmt2</a:t>
            </a:r>
            <a:endParaRPr lang="en-CN" dirty="0"/>
          </a:p>
          <a:p>
            <a:endParaRPr lang="en-US"/>
          </a:p>
          <a:p>
            <a:r>
              <a:rPr lang="en-CN"/>
              <a:t>Instruction</a:t>
            </a:r>
            <a:r>
              <a:rPr lang="en-US"/>
              <a:t> finding</a:t>
            </a:r>
            <a:endParaRPr lang="en-CN" dirty="0"/>
          </a:p>
          <a:p>
            <a:pPr lvl="1"/>
            <a:r>
              <a:rPr lang="en-CN"/>
              <a:t>ISAMORE</a:t>
            </a:r>
            <a:r>
              <a:rPr lang="en-US"/>
              <a:t> (ASPLOS’26)</a:t>
            </a:r>
          </a:p>
          <a:p>
            <a:pPr lvl="2"/>
            <a:r>
              <a:rPr lang="en-CN"/>
              <a:t>finding </a:t>
            </a:r>
            <a:r>
              <a:rPr lang="en-CN" dirty="0"/>
              <a:t>reusable instructions </a:t>
            </a:r>
            <a:r>
              <a:rPr lang="en-CN"/>
              <a:t>via e-graph</a:t>
            </a:r>
            <a:r>
              <a:rPr lang="en-US"/>
              <a:t> anti-unification</a:t>
            </a:r>
            <a:endParaRPr lang="en-CN" dirty="0"/>
          </a:p>
        </p:txBody>
      </p:sp>
      <p:sp>
        <p:nvSpPr>
          <p:cNvPr id="4" name="Footer Placeholder 3">
            <a:extLst>
              <a:ext uri="{FF2B5EF4-FFF2-40B4-BE49-F238E27FC236}">
                <a16:creationId xmlns:a16="http://schemas.microsoft.com/office/drawing/2014/main" id="{AFFFFB1A-C782-B6B8-B781-36B96303F809}"/>
              </a:ext>
            </a:extLst>
          </p:cNvPr>
          <p:cNvSpPr>
            <a:spLocks noGrp="1"/>
          </p:cNvSpPr>
          <p:nvPr>
            <p:ph type="ftr" sz="quarter" idx="11"/>
          </p:nvPr>
        </p:nvSpPr>
        <p:spPr/>
        <p:txBody>
          <a:bodyPr/>
          <a:lstStyle/>
          <a:p>
            <a:endParaRPr lang="en-US" altLang="zh-CN" dirty="0"/>
          </a:p>
        </p:txBody>
      </p:sp>
      <p:sp>
        <p:nvSpPr>
          <p:cNvPr id="5" name="Slide Number Placeholder 4">
            <a:extLst>
              <a:ext uri="{FF2B5EF4-FFF2-40B4-BE49-F238E27FC236}">
                <a16:creationId xmlns:a16="http://schemas.microsoft.com/office/drawing/2014/main" id="{9DE2D7AA-9EF1-ADE7-FAA4-9456AC67C580}"/>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0701110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a:extLst>
              <a:ext uri="{FF2B5EF4-FFF2-40B4-BE49-F238E27FC236}">
                <a16:creationId xmlns:a16="http://schemas.microsoft.com/office/drawing/2014/main" id="{FB10037B-E039-AC53-0652-9EE8CD7A8270}"/>
              </a:ext>
            </a:extLst>
          </p:cNvPr>
          <p:cNvSpPr/>
          <p:nvPr/>
        </p:nvSpPr>
        <p:spPr>
          <a:xfrm>
            <a:off x="4151784" y="4989808"/>
            <a:ext cx="7572956" cy="114917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圆角矩形 46">
            <a:extLst>
              <a:ext uri="{FF2B5EF4-FFF2-40B4-BE49-F238E27FC236}">
                <a16:creationId xmlns:a16="http://schemas.microsoft.com/office/drawing/2014/main" id="{1B242AEF-AC82-2D2C-8702-EF19BD6F2833}"/>
              </a:ext>
            </a:extLst>
          </p:cNvPr>
          <p:cNvSpPr/>
          <p:nvPr/>
        </p:nvSpPr>
        <p:spPr>
          <a:xfrm>
            <a:off x="8491779" y="1052736"/>
            <a:ext cx="3204397" cy="1149175"/>
          </a:xfrm>
          <a:prstGeom prst="roundRect">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圆角矩形 45">
            <a:extLst>
              <a:ext uri="{FF2B5EF4-FFF2-40B4-BE49-F238E27FC236}">
                <a16:creationId xmlns:a16="http://schemas.microsoft.com/office/drawing/2014/main" id="{EAB438C5-6E28-27B9-4874-E705D87672EA}"/>
              </a:ext>
            </a:extLst>
          </p:cNvPr>
          <p:cNvSpPr/>
          <p:nvPr/>
        </p:nvSpPr>
        <p:spPr>
          <a:xfrm>
            <a:off x="447898" y="1052737"/>
            <a:ext cx="6584205" cy="1149175"/>
          </a:xfrm>
          <a:prstGeom prst="roundRect">
            <a:avLst/>
          </a:prstGeom>
          <a:solidFill>
            <a:schemeClr val="bg1"/>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60529EA7-70ED-84E9-179C-CA709CFB4C2C}"/>
              </a:ext>
            </a:extLst>
          </p:cNvPr>
          <p:cNvSpPr>
            <a:spLocks noGrp="1"/>
          </p:cNvSpPr>
          <p:nvPr>
            <p:ph type="title"/>
          </p:nvPr>
        </p:nvSpPr>
        <p:spPr/>
        <p:txBody>
          <a:bodyPr/>
          <a:lstStyle/>
          <a:p>
            <a:r>
              <a:rPr kumimoji="1" lang="en-US" altLang="zh-CN"/>
              <a:t>Position of HDL in APS Flow</a:t>
            </a:r>
            <a:endParaRPr kumimoji="1" lang="zh-CN" altLang="en-US" dirty="0"/>
          </a:p>
        </p:txBody>
      </p:sp>
      <p:sp>
        <p:nvSpPr>
          <p:cNvPr id="4" name="页脚占位符 3">
            <a:extLst>
              <a:ext uri="{FF2B5EF4-FFF2-40B4-BE49-F238E27FC236}">
                <a16:creationId xmlns:a16="http://schemas.microsoft.com/office/drawing/2014/main" id="{535EAB7E-2EC6-F7DB-87B5-21FE18825B35}"/>
              </a:ext>
            </a:extLst>
          </p:cNvPr>
          <p:cNvSpPr>
            <a:spLocks noGrp="1"/>
          </p:cNvSpPr>
          <p:nvPr>
            <p:ph type="ftr" sz="quarter" idx="11"/>
          </p:nvPr>
        </p:nvSpPr>
        <p:spPr/>
        <p:txBody>
          <a:bodyPr/>
          <a:lstStyle/>
          <a:p>
            <a:r>
              <a:rPr lang="en-US"/>
              <a:t>Yun (Eric) Liang @ Peking University</a:t>
            </a:r>
          </a:p>
        </p:txBody>
      </p:sp>
      <p:sp>
        <p:nvSpPr>
          <p:cNvPr id="5" name="灯片编号占位符 4">
            <a:extLst>
              <a:ext uri="{FF2B5EF4-FFF2-40B4-BE49-F238E27FC236}">
                <a16:creationId xmlns:a16="http://schemas.microsoft.com/office/drawing/2014/main" id="{A19AEE82-1DCD-9736-3965-04AB8D728180}"/>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7" name="圆角矩形 6">
            <a:extLst>
              <a:ext uri="{FF2B5EF4-FFF2-40B4-BE49-F238E27FC236}">
                <a16:creationId xmlns:a16="http://schemas.microsoft.com/office/drawing/2014/main" id="{B91F90C0-F14B-C883-DA0C-84665DBB9342}"/>
              </a:ext>
            </a:extLst>
          </p:cNvPr>
          <p:cNvSpPr/>
          <p:nvPr/>
        </p:nvSpPr>
        <p:spPr>
          <a:xfrm>
            <a:off x="447899" y="2847892"/>
            <a:ext cx="1632545" cy="72000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accent3">
                    <a:lumMod val="50000"/>
                  </a:schemeClr>
                </a:solidFill>
              </a:rPr>
              <a:t>ISAMORE</a:t>
            </a:r>
            <a:endParaRPr kumimoji="1" lang="zh-CN" altLang="en-US" sz="2400" dirty="0">
              <a:solidFill>
                <a:schemeClr val="accent3">
                  <a:lumMod val="50000"/>
                </a:schemeClr>
              </a:solidFill>
            </a:endParaRPr>
          </a:p>
        </p:txBody>
      </p:sp>
      <p:sp>
        <p:nvSpPr>
          <p:cNvPr id="9" name="圆角矩形 8">
            <a:extLst>
              <a:ext uri="{FF2B5EF4-FFF2-40B4-BE49-F238E27FC236}">
                <a16:creationId xmlns:a16="http://schemas.microsoft.com/office/drawing/2014/main" id="{97380F9A-AFDB-1242-BEC1-653E487DB6C3}"/>
              </a:ext>
            </a:extLst>
          </p:cNvPr>
          <p:cNvSpPr/>
          <p:nvPr/>
        </p:nvSpPr>
        <p:spPr>
          <a:xfrm>
            <a:off x="3441214" y="2847892"/>
            <a:ext cx="1442878" cy="72000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3">
                    <a:lumMod val="50000"/>
                  </a:schemeClr>
                </a:solidFill>
              </a:rPr>
              <a:t>APS</a:t>
            </a:r>
          </a:p>
          <a:p>
            <a:pPr algn="ctr">
              <a:lnSpc>
                <a:spcPct val="90000"/>
              </a:lnSpc>
            </a:pPr>
            <a:r>
              <a:rPr kumimoji="1" lang="en-US" altLang="zh-CN" sz="2400" dirty="0">
                <a:solidFill>
                  <a:schemeClr val="accent3">
                    <a:lumMod val="50000"/>
                  </a:schemeClr>
                </a:solidFill>
              </a:rPr>
              <a:t>Frontend</a:t>
            </a:r>
            <a:endParaRPr kumimoji="1" lang="zh-CN" altLang="en-US" sz="2400" dirty="0">
              <a:solidFill>
                <a:schemeClr val="accent3">
                  <a:lumMod val="50000"/>
                </a:schemeClr>
              </a:solidFill>
            </a:endParaRPr>
          </a:p>
        </p:txBody>
      </p:sp>
      <p:sp>
        <p:nvSpPr>
          <p:cNvPr id="14" name="圆角矩形 13">
            <a:extLst>
              <a:ext uri="{FF2B5EF4-FFF2-40B4-BE49-F238E27FC236}">
                <a16:creationId xmlns:a16="http://schemas.microsoft.com/office/drawing/2014/main" id="{E439780F-4431-F372-80A9-E28B149B43E1}"/>
              </a:ext>
            </a:extLst>
          </p:cNvPr>
          <p:cNvSpPr/>
          <p:nvPr/>
        </p:nvSpPr>
        <p:spPr>
          <a:xfrm>
            <a:off x="6271959" y="2847892"/>
            <a:ext cx="1779405" cy="72000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4">
                    <a:lumMod val="50000"/>
                  </a:schemeClr>
                </a:solidFill>
              </a:rPr>
              <a:t>APS</a:t>
            </a:r>
          </a:p>
          <a:p>
            <a:pPr algn="ctr">
              <a:lnSpc>
                <a:spcPct val="90000"/>
              </a:lnSpc>
            </a:pPr>
            <a:r>
              <a:rPr kumimoji="1" lang="en-US" altLang="zh-CN" sz="2400" dirty="0">
                <a:solidFill>
                  <a:schemeClr val="accent4">
                    <a:lumMod val="50000"/>
                  </a:schemeClr>
                </a:solidFill>
              </a:rPr>
              <a:t>Synthesizer</a:t>
            </a:r>
            <a:endParaRPr kumimoji="1" lang="zh-CN" altLang="en-US" sz="2400" dirty="0">
              <a:solidFill>
                <a:schemeClr val="accent4">
                  <a:lumMod val="50000"/>
                </a:schemeClr>
              </a:solidFill>
            </a:endParaRPr>
          </a:p>
        </p:txBody>
      </p:sp>
      <p:sp>
        <p:nvSpPr>
          <p:cNvPr id="18" name="圆角矩形 17">
            <a:extLst>
              <a:ext uri="{FF2B5EF4-FFF2-40B4-BE49-F238E27FC236}">
                <a16:creationId xmlns:a16="http://schemas.microsoft.com/office/drawing/2014/main" id="{B1077930-C03B-F07F-2099-625E8A9AAE4C}"/>
              </a:ext>
            </a:extLst>
          </p:cNvPr>
          <p:cNvSpPr/>
          <p:nvPr/>
        </p:nvSpPr>
        <p:spPr>
          <a:xfrm>
            <a:off x="8948730" y="3927043"/>
            <a:ext cx="1145248" cy="720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6">
                    <a:lumMod val="50000"/>
                  </a:schemeClr>
                </a:solidFill>
              </a:rPr>
              <a:t>FPGA</a:t>
            </a:r>
          </a:p>
          <a:p>
            <a:pPr algn="ctr">
              <a:lnSpc>
                <a:spcPct val="90000"/>
              </a:lnSpc>
            </a:pPr>
            <a:r>
              <a:rPr kumimoji="1" lang="en-US" altLang="zh-CN" sz="2400" dirty="0">
                <a:solidFill>
                  <a:schemeClr val="accent6">
                    <a:lumMod val="50000"/>
                  </a:schemeClr>
                </a:solidFill>
              </a:rPr>
              <a:t>Flow</a:t>
            </a:r>
            <a:endParaRPr kumimoji="1" lang="zh-CN" altLang="en-US" sz="2400" dirty="0">
              <a:solidFill>
                <a:schemeClr val="accent6">
                  <a:lumMod val="50000"/>
                </a:schemeClr>
              </a:solidFill>
            </a:endParaRPr>
          </a:p>
        </p:txBody>
      </p:sp>
      <p:sp>
        <p:nvSpPr>
          <p:cNvPr id="19" name="圆角矩形 18">
            <a:extLst>
              <a:ext uri="{FF2B5EF4-FFF2-40B4-BE49-F238E27FC236}">
                <a16:creationId xmlns:a16="http://schemas.microsoft.com/office/drawing/2014/main" id="{183C810E-ACAD-B36F-4A28-3CF9B3ED4F40}"/>
              </a:ext>
            </a:extLst>
          </p:cNvPr>
          <p:cNvSpPr/>
          <p:nvPr/>
        </p:nvSpPr>
        <p:spPr>
          <a:xfrm>
            <a:off x="10389838" y="3927043"/>
            <a:ext cx="1145248" cy="720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6">
                    <a:lumMod val="50000"/>
                  </a:schemeClr>
                </a:solidFill>
              </a:rPr>
              <a:t>ASIC</a:t>
            </a:r>
            <a:r>
              <a:rPr kumimoji="1" lang="en-US" altLang="zh-CN" dirty="0">
                <a:solidFill>
                  <a:schemeClr val="accent6">
                    <a:lumMod val="50000"/>
                  </a:schemeClr>
                </a:solidFill>
              </a:rPr>
              <a:t> </a:t>
            </a:r>
            <a:r>
              <a:rPr kumimoji="1" lang="en-US" altLang="zh-CN" sz="2400" dirty="0">
                <a:solidFill>
                  <a:schemeClr val="accent6">
                    <a:lumMod val="50000"/>
                  </a:schemeClr>
                </a:solidFill>
              </a:rPr>
              <a:t>Flow</a:t>
            </a:r>
            <a:endParaRPr kumimoji="1" lang="zh-CN" altLang="en-US" sz="2400" dirty="0">
              <a:solidFill>
                <a:schemeClr val="accent6">
                  <a:lumMod val="50000"/>
                </a:schemeClr>
              </a:solidFill>
            </a:endParaRPr>
          </a:p>
        </p:txBody>
      </p:sp>
      <p:sp>
        <p:nvSpPr>
          <p:cNvPr id="20" name="圆角矩形 19">
            <a:extLst>
              <a:ext uri="{FF2B5EF4-FFF2-40B4-BE49-F238E27FC236}">
                <a16:creationId xmlns:a16="http://schemas.microsoft.com/office/drawing/2014/main" id="{0A6024A7-A11C-5DC2-1459-CF880A4F8E8B}"/>
              </a:ext>
            </a:extLst>
          </p:cNvPr>
          <p:cNvSpPr/>
          <p:nvPr/>
        </p:nvSpPr>
        <p:spPr>
          <a:xfrm>
            <a:off x="8143300" y="2847892"/>
            <a:ext cx="1271245" cy="720000"/>
          </a:xfrm>
          <a:prstGeom prst="roundRect">
            <a:avLst/>
          </a:prstGeom>
          <a:solidFill>
            <a:schemeClr val="accent4">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b="1" dirty="0">
                <a:solidFill>
                  <a:schemeClr val="accent4">
                    <a:lumMod val="50000"/>
                  </a:schemeClr>
                </a:solidFill>
              </a:rPr>
              <a:t>Cement</a:t>
            </a:r>
            <a:br>
              <a:rPr kumimoji="1" lang="en-US" altLang="zh-CN" sz="2400" b="1" dirty="0">
                <a:solidFill>
                  <a:schemeClr val="accent4">
                    <a:lumMod val="50000"/>
                  </a:schemeClr>
                </a:solidFill>
              </a:rPr>
            </a:br>
            <a:r>
              <a:rPr kumimoji="1" lang="en-US" altLang="zh-CN" sz="2400" b="1" dirty="0">
                <a:solidFill>
                  <a:schemeClr val="accent4">
                    <a:lumMod val="50000"/>
                  </a:schemeClr>
                </a:solidFill>
              </a:rPr>
              <a:t>CIRCT</a:t>
            </a:r>
            <a:endParaRPr kumimoji="1" lang="zh-CN" altLang="en-US" sz="2400" b="1" dirty="0">
              <a:solidFill>
                <a:schemeClr val="accent4">
                  <a:lumMod val="50000"/>
                </a:schemeClr>
              </a:solidFill>
            </a:endParaRPr>
          </a:p>
        </p:txBody>
      </p:sp>
      <p:pic>
        <p:nvPicPr>
          <p:cNvPr id="18434" name="Picture 2" descr="liquid-dsp 1.6.0 documentation">
            <a:extLst>
              <a:ext uri="{FF2B5EF4-FFF2-40B4-BE49-F238E27FC236}">
                <a16:creationId xmlns:a16="http://schemas.microsoft.com/office/drawing/2014/main" id="{02834B9A-3A3C-16E7-91F4-2EBB33B0C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12" y="1479349"/>
            <a:ext cx="562543" cy="5625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liboqs | Open Quantum Safe">
            <a:extLst>
              <a:ext uri="{FF2B5EF4-FFF2-40B4-BE49-F238E27FC236}">
                <a16:creationId xmlns:a16="http://schemas.microsoft.com/office/drawing/2014/main" id="{B2207347-5FB4-9A8F-02F4-2995C53B0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561" y="1516367"/>
            <a:ext cx="538831" cy="53883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SDR Software - GNU Radio - Ettus Research | Ettus Research, a National  Instruments Brand | The leader in Software Defined Radio (SDR)">
            <a:extLst>
              <a:ext uri="{FF2B5EF4-FFF2-40B4-BE49-F238E27FC236}">
                <a16:creationId xmlns:a16="http://schemas.microsoft.com/office/drawing/2014/main" id="{20D6F1AB-2C41-54DC-226B-1B85AB9157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30" t="14039" r="82404" b="12307"/>
          <a:stretch>
            <a:fillRect/>
          </a:stretch>
        </p:blipFill>
        <p:spPr bwMode="auto">
          <a:xfrm>
            <a:off x="1283918" y="1458021"/>
            <a:ext cx="425034" cy="664246"/>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The Open Source Robot Operating System (ROS) and AWS RoboMaker | AWS Open  Source Blog">
            <a:extLst>
              <a:ext uri="{FF2B5EF4-FFF2-40B4-BE49-F238E27FC236}">
                <a16:creationId xmlns:a16="http://schemas.microsoft.com/office/drawing/2014/main" id="{C4982A36-5236-76BF-1427-7CD2B75125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984" y="1424622"/>
            <a:ext cx="1226654" cy="686926"/>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See Online Workshop: Build an ML app for Android with TFLite at Google  Developer Groups GDG Chapel Hill">
            <a:extLst>
              <a:ext uri="{FF2B5EF4-FFF2-40B4-BE49-F238E27FC236}">
                <a16:creationId xmlns:a16="http://schemas.microsoft.com/office/drawing/2014/main" id="{406D1363-30D5-7C3E-73EF-69082149B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524" y="1463292"/>
            <a:ext cx="601269" cy="6012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3.1. Rocket Chip — Chipyard 1.11.0 ...">
            <a:extLst>
              <a:ext uri="{FF2B5EF4-FFF2-40B4-BE49-F238E27FC236}">
                <a16:creationId xmlns:a16="http://schemas.microsoft.com/office/drawing/2014/main" id="{B8BD7AFB-CAC6-00B7-C9CD-91E8EC258B9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45808" y="1439633"/>
            <a:ext cx="656145" cy="659074"/>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ZedBoard | Avnet Boards">
            <a:extLst>
              <a:ext uri="{FF2B5EF4-FFF2-40B4-BE49-F238E27FC236}">
                <a16:creationId xmlns:a16="http://schemas.microsoft.com/office/drawing/2014/main" id="{8BC9D44A-B8C5-1AD0-DDD8-12578B1E7573}"/>
              </a:ext>
            </a:extLst>
          </p:cNvPr>
          <p:cNvPicPr>
            <a:picLocks noChangeAspect="1" noChangeArrowheads="1"/>
          </p:cNvPicPr>
          <p:nvPr/>
        </p:nvPicPr>
        <p:blipFill>
          <a:blip r:embed="rId8">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8946961" y="5043619"/>
            <a:ext cx="1208247" cy="1035846"/>
          </a:xfrm>
          <a:prstGeom prst="rect">
            <a:avLst/>
          </a:prstGeom>
          <a:ln>
            <a:noFill/>
          </a:ln>
          <a:effectLst>
            <a:outerShdw blurRad="292100" dist="139700" dir="2700000" sx="89000" sy="89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2" descr="Nvidia GTX 1070 Undressed, GP104 GPU Gets First Ever Die Shots - Dissecting  The Heart Of GeForce">
            <a:extLst>
              <a:ext uri="{FF2B5EF4-FFF2-40B4-BE49-F238E27FC236}">
                <a16:creationId xmlns:a16="http://schemas.microsoft.com/office/drawing/2014/main" id="{29A4C361-2DCA-CC7B-D5F8-7053A3BD36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72336" y="5149961"/>
            <a:ext cx="1008297" cy="855399"/>
          </a:xfrm>
          <a:prstGeom prst="rect">
            <a:avLst/>
          </a:prstGeom>
          <a:ln>
            <a:noFill/>
          </a:ln>
          <a:effectLst>
            <a:outerShdw blurRad="292100" dist="139700" dir="2700000" sx="89000" sy="89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文本框 26">
            <a:extLst>
              <a:ext uri="{FF2B5EF4-FFF2-40B4-BE49-F238E27FC236}">
                <a16:creationId xmlns:a16="http://schemas.microsoft.com/office/drawing/2014/main" id="{12DE306A-4E40-7968-E368-36D0D56A1417}"/>
              </a:ext>
            </a:extLst>
          </p:cNvPr>
          <p:cNvSpPr txBox="1"/>
          <p:nvPr/>
        </p:nvSpPr>
        <p:spPr>
          <a:xfrm>
            <a:off x="452934" y="1069542"/>
            <a:ext cx="2376264" cy="400110"/>
          </a:xfrm>
          <a:prstGeom prst="rect">
            <a:avLst/>
          </a:prstGeom>
          <a:noFill/>
        </p:spPr>
        <p:txBody>
          <a:bodyPr wrap="square" rtlCol="0">
            <a:spAutoFit/>
          </a:bodyPr>
          <a:lstStyle/>
          <a:p>
            <a:pPr algn="ctr"/>
            <a:r>
              <a:rPr kumimoji="1" lang="en-US" altLang="zh-CN" sz="2000" dirty="0"/>
              <a:t>Domain Applications</a:t>
            </a:r>
            <a:endParaRPr kumimoji="1" lang="zh-CN" altLang="en-US" sz="2000" dirty="0"/>
          </a:p>
        </p:txBody>
      </p:sp>
      <p:grpSp>
        <p:nvGrpSpPr>
          <p:cNvPr id="29" name="组合 28">
            <a:extLst>
              <a:ext uri="{FF2B5EF4-FFF2-40B4-BE49-F238E27FC236}">
                <a16:creationId xmlns:a16="http://schemas.microsoft.com/office/drawing/2014/main" id="{25EDBF62-1592-EE21-0644-5078ED615593}"/>
              </a:ext>
            </a:extLst>
          </p:cNvPr>
          <p:cNvGrpSpPr/>
          <p:nvPr/>
        </p:nvGrpSpPr>
        <p:grpSpPr>
          <a:xfrm>
            <a:off x="2407479" y="2726114"/>
            <a:ext cx="694869" cy="864095"/>
            <a:chOff x="2662084" y="2812212"/>
            <a:chExt cx="694869" cy="864095"/>
          </a:xfrm>
        </p:grpSpPr>
        <p:sp>
          <p:nvSpPr>
            <p:cNvPr id="22" name="折角形 21">
              <a:extLst>
                <a:ext uri="{FF2B5EF4-FFF2-40B4-BE49-F238E27FC236}">
                  <a16:creationId xmlns:a16="http://schemas.microsoft.com/office/drawing/2014/main" id="{0EAE90F3-F1F2-3DF2-BCEE-4EA4B0610625}"/>
                </a:ext>
              </a:extLst>
            </p:cNvPr>
            <p:cNvSpPr/>
            <p:nvPr/>
          </p:nvSpPr>
          <p:spPr>
            <a:xfrm rot="10800000">
              <a:off x="2670196" y="2812212"/>
              <a:ext cx="686757" cy="864095"/>
            </a:xfrm>
            <a:prstGeom prst="foldedCorner">
              <a:avLst>
                <a:gd name="adj" fmla="val 31024"/>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8" name="文本框 27">
              <a:extLst>
                <a:ext uri="{FF2B5EF4-FFF2-40B4-BE49-F238E27FC236}">
                  <a16:creationId xmlns:a16="http://schemas.microsoft.com/office/drawing/2014/main" id="{56B0192E-6A01-3E34-7FFE-11544860E988}"/>
                </a:ext>
              </a:extLst>
            </p:cNvPr>
            <p:cNvSpPr txBox="1"/>
            <p:nvPr/>
          </p:nvSpPr>
          <p:spPr>
            <a:xfrm>
              <a:off x="2662084" y="3134727"/>
              <a:ext cx="694869" cy="400110"/>
            </a:xfrm>
            <a:prstGeom prst="rect">
              <a:avLst/>
            </a:prstGeom>
            <a:noFill/>
          </p:spPr>
          <p:txBody>
            <a:bodyPr wrap="square" rtlCol="0">
              <a:spAutoFit/>
            </a:bodyPr>
            <a:lstStyle/>
            <a:p>
              <a:r>
                <a:rPr kumimoji="1" lang="en-US" altLang="zh-CN" sz="2000" b="1" dirty="0">
                  <a:solidFill>
                    <a:schemeClr val="accent3">
                      <a:lumMod val="50000"/>
                    </a:schemeClr>
                  </a:solidFill>
                </a:rPr>
                <a:t>.</a:t>
              </a:r>
              <a:r>
                <a:rPr kumimoji="1" lang="en-US" altLang="zh-CN" sz="2000" b="1" dirty="0" err="1">
                  <a:solidFill>
                    <a:schemeClr val="accent3">
                      <a:lumMod val="50000"/>
                    </a:schemeClr>
                  </a:solidFill>
                </a:rPr>
                <a:t>cadl</a:t>
              </a:r>
              <a:endParaRPr kumimoji="1" lang="zh-CN" altLang="en-US" sz="2000" b="1" dirty="0">
                <a:solidFill>
                  <a:schemeClr val="accent3">
                    <a:lumMod val="50000"/>
                  </a:schemeClr>
                </a:solidFill>
              </a:endParaRPr>
            </a:p>
          </p:txBody>
        </p:sp>
      </p:grpSp>
      <p:grpSp>
        <p:nvGrpSpPr>
          <p:cNvPr id="62" name="组合 61">
            <a:extLst>
              <a:ext uri="{FF2B5EF4-FFF2-40B4-BE49-F238E27FC236}">
                <a16:creationId xmlns:a16="http://schemas.microsoft.com/office/drawing/2014/main" id="{E64B53E3-2A9F-85EC-8A63-3EA79035E4C8}"/>
              </a:ext>
            </a:extLst>
          </p:cNvPr>
          <p:cNvGrpSpPr/>
          <p:nvPr/>
        </p:nvGrpSpPr>
        <p:grpSpPr>
          <a:xfrm>
            <a:off x="5217233" y="2694404"/>
            <a:ext cx="686757" cy="864095"/>
            <a:chOff x="5126358" y="2790703"/>
            <a:chExt cx="686757" cy="864095"/>
          </a:xfrm>
        </p:grpSpPr>
        <p:sp>
          <p:nvSpPr>
            <p:cNvPr id="32" name="折角形 31">
              <a:extLst>
                <a:ext uri="{FF2B5EF4-FFF2-40B4-BE49-F238E27FC236}">
                  <a16:creationId xmlns:a16="http://schemas.microsoft.com/office/drawing/2014/main" id="{9262EA53-B2EC-B9FA-A479-C5AA52C48787}"/>
                </a:ext>
              </a:extLst>
            </p:cNvPr>
            <p:cNvSpPr/>
            <p:nvPr/>
          </p:nvSpPr>
          <p:spPr>
            <a:xfrm rot="10800000">
              <a:off x="5126358" y="2790703"/>
              <a:ext cx="686757" cy="864095"/>
            </a:xfrm>
            <a:prstGeom prst="foldedCorner">
              <a:avLst>
                <a:gd name="adj" fmla="val 31024"/>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34" name="组合 33">
              <a:extLst>
                <a:ext uri="{FF2B5EF4-FFF2-40B4-BE49-F238E27FC236}">
                  <a16:creationId xmlns:a16="http://schemas.microsoft.com/office/drawing/2014/main" id="{E0706233-AC56-54F0-CCD9-1DE2D2F722CD}"/>
                </a:ext>
              </a:extLst>
            </p:cNvPr>
            <p:cNvGrpSpPr/>
            <p:nvPr/>
          </p:nvGrpSpPr>
          <p:grpSpPr>
            <a:xfrm>
              <a:off x="5168588" y="2944191"/>
              <a:ext cx="615269" cy="659074"/>
              <a:chOff x="3320491" y="3795377"/>
              <a:chExt cx="1271244" cy="1361753"/>
            </a:xfrm>
          </p:grpSpPr>
          <p:sp>
            <p:nvSpPr>
              <p:cNvPr id="33" name="矩形 32">
                <a:extLst>
                  <a:ext uri="{FF2B5EF4-FFF2-40B4-BE49-F238E27FC236}">
                    <a16:creationId xmlns:a16="http://schemas.microsoft.com/office/drawing/2014/main" id="{98CB991F-AF38-04D4-85C1-AA9DC13072CB}"/>
                  </a:ext>
                </a:extLst>
              </p:cNvPr>
              <p:cNvSpPr/>
              <p:nvPr/>
            </p:nvSpPr>
            <p:spPr>
              <a:xfrm>
                <a:off x="3503712" y="4153968"/>
                <a:ext cx="878880" cy="6103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1" name="Picture 38">
                <a:extLst>
                  <a:ext uri="{FF2B5EF4-FFF2-40B4-BE49-F238E27FC236}">
                    <a16:creationId xmlns:a16="http://schemas.microsoft.com/office/drawing/2014/main" id="{2AF92EB9-0F9A-9A30-29EE-36C56161AF2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320491" y="3795377"/>
                <a:ext cx="1271244" cy="1361753"/>
              </a:xfrm>
              <a:prstGeom prst="rect">
                <a:avLst/>
              </a:prstGeom>
            </p:spPr>
          </p:pic>
        </p:grpSp>
      </p:grpSp>
      <p:sp>
        <p:nvSpPr>
          <p:cNvPr id="35" name="折角形 34">
            <a:extLst>
              <a:ext uri="{FF2B5EF4-FFF2-40B4-BE49-F238E27FC236}">
                <a16:creationId xmlns:a16="http://schemas.microsoft.com/office/drawing/2014/main" id="{26C4C260-3908-871D-F61A-00A28CA55D17}"/>
              </a:ext>
            </a:extLst>
          </p:cNvPr>
          <p:cNvSpPr/>
          <p:nvPr/>
        </p:nvSpPr>
        <p:spPr>
          <a:xfrm rot="10800000">
            <a:off x="4457488" y="5084556"/>
            <a:ext cx="760917" cy="957405"/>
          </a:xfrm>
          <a:prstGeom prst="foldedCorner">
            <a:avLst>
              <a:gd name="adj" fmla="val 31024"/>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38" name="组合 37">
            <a:extLst>
              <a:ext uri="{FF2B5EF4-FFF2-40B4-BE49-F238E27FC236}">
                <a16:creationId xmlns:a16="http://schemas.microsoft.com/office/drawing/2014/main" id="{41F4E808-B69F-4931-919A-F49DF13592B4}"/>
              </a:ext>
            </a:extLst>
          </p:cNvPr>
          <p:cNvGrpSpPr/>
          <p:nvPr/>
        </p:nvGrpSpPr>
        <p:grpSpPr>
          <a:xfrm>
            <a:off x="4525373" y="5429483"/>
            <a:ext cx="635864" cy="532839"/>
            <a:chOff x="6096000" y="4799427"/>
            <a:chExt cx="1508664" cy="1264225"/>
          </a:xfrm>
        </p:grpSpPr>
        <p:sp>
          <p:nvSpPr>
            <p:cNvPr id="37" name="矩形 36">
              <a:extLst>
                <a:ext uri="{FF2B5EF4-FFF2-40B4-BE49-F238E27FC236}">
                  <a16:creationId xmlns:a16="http://schemas.microsoft.com/office/drawing/2014/main" id="{90B53BAD-6BD2-F17B-881E-B2DC040B3721}"/>
                </a:ext>
              </a:extLst>
            </p:cNvPr>
            <p:cNvSpPr/>
            <p:nvPr/>
          </p:nvSpPr>
          <p:spPr>
            <a:xfrm>
              <a:off x="6172200" y="5196335"/>
              <a:ext cx="1321904" cy="7671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3" name="Picture 10" descr="Binary code icon set computer software 01 binary data vector symbol |  Premium Vector">
              <a:extLst>
                <a:ext uri="{FF2B5EF4-FFF2-40B4-BE49-F238E27FC236}">
                  <a16:creationId xmlns:a16="http://schemas.microsoft.com/office/drawing/2014/main" id="{8899111A-6B5D-6065-22A7-139A84963DD7}"/>
                </a:ext>
              </a:extLst>
            </p:cNvPr>
            <p:cNvPicPr>
              <a:picLocks noChangeAspect="1" noChangeArrowheads="1"/>
            </p:cNvPicPr>
            <p:nvPr/>
          </p:nvPicPr>
          <p:blipFill rotWithShape="1">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2149" t="26609" r="21244" b="25956"/>
            <a:stretch>
              <a:fillRect/>
            </a:stretch>
          </p:blipFill>
          <p:spPr bwMode="auto">
            <a:xfrm>
              <a:off x="6096000" y="4799427"/>
              <a:ext cx="1508664" cy="1264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组合 39">
            <a:extLst>
              <a:ext uri="{FF2B5EF4-FFF2-40B4-BE49-F238E27FC236}">
                <a16:creationId xmlns:a16="http://schemas.microsoft.com/office/drawing/2014/main" id="{0C67FFB2-0541-0115-E9E4-E962295489A4}"/>
              </a:ext>
            </a:extLst>
          </p:cNvPr>
          <p:cNvGrpSpPr/>
          <p:nvPr/>
        </p:nvGrpSpPr>
        <p:grpSpPr>
          <a:xfrm>
            <a:off x="9642026" y="2642649"/>
            <a:ext cx="1123993" cy="1123993"/>
            <a:chOff x="9409378" y="2615795"/>
            <a:chExt cx="1206456" cy="1206456"/>
          </a:xfrm>
        </p:grpSpPr>
        <p:pic>
          <p:nvPicPr>
            <p:cNvPr id="24" name="Picture 12" descr="Processor icon logo vector design template | Premium Vector">
              <a:extLst>
                <a:ext uri="{FF2B5EF4-FFF2-40B4-BE49-F238E27FC236}">
                  <a16:creationId xmlns:a16="http://schemas.microsoft.com/office/drawing/2014/main" id="{1EBD52F8-2EB5-755B-2C7D-EFEF5CBB6117}"/>
                </a:ext>
              </a:extLst>
            </p:cNvPr>
            <p:cNvPicPr>
              <a:picLocks noChangeAspect="1" noChangeArrowheads="1"/>
            </p:cNvPicPr>
            <p:nvPr/>
          </p:nvPicPr>
          <p:blipFill>
            <a:blip r:embed="rId1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9378" y="2615795"/>
              <a:ext cx="1206456" cy="1206456"/>
            </a:xfrm>
            <a:prstGeom prst="rect">
              <a:avLst/>
            </a:prstGeom>
            <a:noFill/>
            <a:extLst>
              <a:ext uri="{909E8E84-426E-40DD-AFC4-6F175D3DCCD1}">
                <a14:hiddenFill xmlns:a14="http://schemas.microsoft.com/office/drawing/2010/main">
                  <a:solidFill>
                    <a:srgbClr val="FFFFFF"/>
                  </a:solidFill>
                </a14:hiddenFill>
              </a:ext>
            </a:extLst>
          </p:spPr>
        </p:pic>
        <p:sp>
          <p:nvSpPr>
            <p:cNvPr id="39" name="文本框 38">
              <a:extLst>
                <a:ext uri="{FF2B5EF4-FFF2-40B4-BE49-F238E27FC236}">
                  <a16:creationId xmlns:a16="http://schemas.microsoft.com/office/drawing/2014/main" id="{FF76A088-58F1-09F8-08A9-D5E48C155F3E}"/>
                </a:ext>
              </a:extLst>
            </p:cNvPr>
            <p:cNvSpPr txBox="1"/>
            <p:nvPr/>
          </p:nvSpPr>
          <p:spPr>
            <a:xfrm>
              <a:off x="9623270" y="2998113"/>
              <a:ext cx="788016" cy="430887"/>
            </a:xfrm>
            <a:prstGeom prst="rect">
              <a:avLst/>
            </a:prstGeom>
            <a:noFill/>
          </p:spPr>
          <p:txBody>
            <a:bodyPr wrap="square" rtlCol="0">
              <a:spAutoFit/>
            </a:bodyPr>
            <a:lstStyle/>
            <a:p>
              <a:pPr algn="ctr"/>
              <a:r>
                <a:rPr kumimoji="1" lang="en-US" altLang="zh-CN" sz="2200" dirty="0">
                  <a:solidFill>
                    <a:schemeClr val="bg1"/>
                  </a:solidFill>
                  <a:latin typeface="Arial" panose="020B0604020202020204" pitchFamily="34" charset="0"/>
                  <a:cs typeface="Arial" panose="020B0604020202020204" pitchFamily="34" charset="0"/>
                </a:rPr>
                <a:t>RTL</a:t>
              </a:r>
              <a:endParaRPr kumimoji="1" lang="zh-CN" altLang="en-US" sz="2200" dirty="0">
                <a:solidFill>
                  <a:schemeClr val="bg1"/>
                </a:solidFill>
                <a:latin typeface="Arial" panose="020B0604020202020204" pitchFamily="34" charset="0"/>
                <a:cs typeface="Arial" panose="020B0604020202020204" pitchFamily="34" charset="0"/>
              </a:endParaRPr>
            </a:p>
          </p:txBody>
        </p:sp>
      </p:grpSp>
      <p:sp>
        <p:nvSpPr>
          <p:cNvPr id="42" name="文本框 41">
            <a:extLst>
              <a:ext uri="{FF2B5EF4-FFF2-40B4-BE49-F238E27FC236}">
                <a16:creationId xmlns:a16="http://schemas.microsoft.com/office/drawing/2014/main" id="{830F4E8F-B987-8FFC-E7B4-CE23BD7853D8}"/>
              </a:ext>
            </a:extLst>
          </p:cNvPr>
          <p:cNvSpPr txBox="1"/>
          <p:nvPr/>
        </p:nvSpPr>
        <p:spPr>
          <a:xfrm>
            <a:off x="7415407" y="5333564"/>
            <a:ext cx="1505513" cy="461665"/>
          </a:xfrm>
          <a:prstGeom prst="rect">
            <a:avLst/>
          </a:prstGeom>
          <a:noFill/>
        </p:spPr>
        <p:txBody>
          <a:bodyPr wrap="square" rtlCol="0">
            <a:spAutoFit/>
          </a:bodyPr>
          <a:lstStyle/>
          <a:p>
            <a:r>
              <a:rPr kumimoji="1" lang="en-US" altLang="zh-CN" sz="2400" dirty="0"/>
              <a:t>Hardware</a:t>
            </a:r>
            <a:endParaRPr kumimoji="1" lang="zh-CN" altLang="en-US" sz="2400" dirty="0"/>
          </a:p>
        </p:txBody>
      </p:sp>
      <p:sp>
        <p:nvSpPr>
          <p:cNvPr id="43" name="文本框 42">
            <a:extLst>
              <a:ext uri="{FF2B5EF4-FFF2-40B4-BE49-F238E27FC236}">
                <a16:creationId xmlns:a16="http://schemas.microsoft.com/office/drawing/2014/main" id="{B27E76DC-CCF9-417B-8ACF-21B1459CA618}"/>
              </a:ext>
            </a:extLst>
          </p:cNvPr>
          <p:cNvSpPr txBox="1"/>
          <p:nvPr/>
        </p:nvSpPr>
        <p:spPr>
          <a:xfrm>
            <a:off x="5368710" y="5333564"/>
            <a:ext cx="1375070" cy="461665"/>
          </a:xfrm>
          <a:prstGeom prst="rect">
            <a:avLst/>
          </a:prstGeom>
          <a:noFill/>
        </p:spPr>
        <p:txBody>
          <a:bodyPr wrap="square" rtlCol="0">
            <a:spAutoFit/>
          </a:bodyPr>
          <a:lstStyle/>
          <a:p>
            <a:r>
              <a:rPr kumimoji="1" lang="en-US" altLang="zh-CN" sz="2400" dirty="0"/>
              <a:t>Software</a:t>
            </a:r>
            <a:endParaRPr kumimoji="1" lang="zh-CN" altLang="en-US" sz="2400" dirty="0"/>
          </a:p>
        </p:txBody>
      </p:sp>
      <p:pic>
        <p:nvPicPr>
          <p:cNvPr id="44" name="Picture 2" descr="pulp-platform · GitHub">
            <a:extLst>
              <a:ext uri="{FF2B5EF4-FFF2-40B4-BE49-F238E27FC236}">
                <a16:creationId xmlns:a16="http://schemas.microsoft.com/office/drawing/2014/main" id="{FA976D11-9822-FCCD-50A4-E8232C17C5CC}"/>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96110" y="1415426"/>
            <a:ext cx="707488" cy="707488"/>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44">
            <a:extLst>
              <a:ext uri="{FF2B5EF4-FFF2-40B4-BE49-F238E27FC236}">
                <a16:creationId xmlns:a16="http://schemas.microsoft.com/office/drawing/2014/main" id="{F2252C65-4AE7-6182-634F-0D5D824E7607}"/>
              </a:ext>
            </a:extLst>
          </p:cNvPr>
          <p:cNvSpPr txBox="1"/>
          <p:nvPr/>
        </p:nvSpPr>
        <p:spPr>
          <a:xfrm>
            <a:off x="9264278" y="1052737"/>
            <a:ext cx="2376264" cy="400110"/>
          </a:xfrm>
          <a:prstGeom prst="rect">
            <a:avLst/>
          </a:prstGeom>
          <a:noFill/>
        </p:spPr>
        <p:txBody>
          <a:bodyPr wrap="square" rtlCol="0">
            <a:spAutoFit/>
          </a:bodyPr>
          <a:lstStyle/>
          <a:p>
            <a:pPr algn="r"/>
            <a:r>
              <a:rPr kumimoji="1" lang="en-US" altLang="zh-CN" sz="2000" dirty="0">
                <a:solidFill>
                  <a:schemeClr val="accent6">
                    <a:lumMod val="50000"/>
                  </a:schemeClr>
                </a:solidFill>
              </a:rPr>
              <a:t>Base Processors</a:t>
            </a:r>
            <a:endParaRPr kumimoji="1" lang="zh-CN" altLang="en-US" sz="2000" dirty="0">
              <a:solidFill>
                <a:schemeClr val="accent6">
                  <a:lumMod val="50000"/>
                </a:schemeClr>
              </a:solidFill>
            </a:endParaRPr>
          </a:p>
        </p:txBody>
      </p:sp>
      <p:sp>
        <p:nvSpPr>
          <p:cNvPr id="48" name="TextBox 41">
            <a:extLst>
              <a:ext uri="{FF2B5EF4-FFF2-40B4-BE49-F238E27FC236}">
                <a16:creationId xmlns:a16="http://schemas.microsoft.com/office/drawing/2014/main" id="{1A369C4D-D539-2DD3-6971-FF0439394D0B}"/>
              </a:ext>
            </a:extLst>
          </p:cNvPr>
          <p:cNvSpPr txBox="1"/>
          <p:nvPr/>
        </p:nvSpPr>
        <p:spPr>
          <a:xfrm>
            <a:off x="9303217" y="1446005"/>
            <a:ext cx="1105212" cy="646331"/>
          </a:xfrm>
          <a:prstGeom prst="rect">
            <a:avLst/>
          </a:prstGeom>
          <a:noFill/>
        </p:spPr>
        <p:txBody>
          <a:bodyPr wrap="square" rtlCol="0">
            <a:spAutoFit/>
          </a:bodyPr>
          <a:lstStyle/>
          <a:p>
            <a:pPr>
              <a:lnSpc>
                <a:spcPct val="90000"/>
              </a:lnSpc>
            </a:pPr>
            <a:r>
              <a:rPr lang="en-US" sz="2000" i="1" dirty="0">
                <a:solidFill>
                  <a:schemeClr val="accent6">
                    <a:lumMod val="50000"/>
                  </a:schemeClr>
                </a:solidFill>
              </a:rPr>
              <a:t>Rocket</a:t>
            </a:r>
          </a:p>
          <a:p>
            <a:pPr>
              <a:lnSpc>
                <a:spcPct val="90000"/>
              </a:lnSpc>
            </a:pPr>
            <a:r>
              <a:rPr lang="en-US" sz="2000" i="1" dirty="0">
                <a:solidFill>
                  <a:schemeClr val="accent6">
                    <a:lumMod val="50000"/>
                  </a:schemeClr>
                </a:solidFill>
              </a:rPr>
              <a:t>BOOM</a:t>
            </a:r>
          </a:p>
        </p:txBody>
      </p:sp>
      <p:sp>
        <p:nvSpPr>
          <p:cNvPr id="49" name="TextBox 41">
            <a:extLst>
              <a:ext uri="{FF2B5EF4-FFF2-40B4-BE49-F238E27FC236}">
                <a16:creationId xmlns:a16="http://schemas.microsoft.com/office/drawing/2014/main" id="{0BBBF457-AA6C-F448-C6DD-2DFED5062C6D}"/>
              </a:ext>
            </a:extLst>
          </p:cNvPr>
          <p:cNvSpPr txBox="1"/>
          <p:nvPr/>
        </p:nvSpPr>
        <p:spPr>
          <a:xfrm>
            <a:off x="10696639" y="1461394"/>
            <a:ext cx="1105212" cy="615553"/>
          </a:xfrm>
          <a:prstGeom prst="rect">
            <a:avLst/>
          </a:prstGeom>
          <a:noFill/>
        </p:spPr>
        <p:txBody>
          <a:bodyPr wrap="square" rtlCol="0">
            <a:spAutoFit/>
          </a:bodyPr>
          <a:lstStyle/>
          <a:p>
            <a:pPr algn="ctr">
              <a:lnSpc>
                <a:spcPct val="80000"/>
              </a:lnSpc>
            </a:pPr>
            <a:r>
              <a:rPr lang="en-US" sz="2000" i="1" dirty="0">
                <a:solidFill>
                  <a:schemeClr val="accent6">
                    <a:lumMod val="50000"/>
                  </a:schemeClr>
                </a:solidFill>
              </a:rPr>
              <a:t>CVA6</a:t>
            </a:r>
          </a:p>
          <a:p>
            <a:pPr algn="ctr">
              <a:lnSpc>
                <a:spcPct val="90000"/>
              </a:lnSpc>
            </a:pPr>
            <a:r>
              <a:rPr lang="en-US" sz="2000" i="1" dirty="0">
                <a:solidFill>
                  <a:schemeClr val="accent6">
                    <a:lumMod val="50000"/>
                  </a:schemeClr>
                </a:solidFill>
              </a:rPr>
              <a:t>CV32E</a:t>
            </a:r>
          </a:p>
        </p:txBody>
      </p:sp>
      <p:pic>
        <p:nvPicPr>
          <p:cNvPr id="51" name="图片 50" descr="图片包含 图标&#10;&#10;AI 生成的内容可能不正确。">
            <a:extLst>
              <a:ext uri="{FF2B5EF4-FFF2-40B4-BE49-F238E27FC236}">
                <a16:creationId xmlns:a16="http://schemas.microsoft.com/office/drawing/2014/main" id="{1658A31D-28BE-5114-E5FC-20344EA7B28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4898" y="4504975"/>
            <a:ext cx="2163420" cy="1738028"/>
          </a:xfrm>
          <a:prstGeom prst="rect">
            <a:avLst/>
          </a:prstGeom>
        </p:spPr>
      </p:pic>
      <p:sp>
        <p:nvSpPr>
          <p:cNvPr id="52" name="圆角矩形 51">
            <a:extLst>
              <a:ext uri="{FF2B5EF4-FFF2-40B4-BE49-F238E27FC236}">
                <a16:creationId xmlns:a16="http://schemas.microsoft.com/office/drawing/2014/main" id="{40AC17F5-7517-3CE4-C8F3-C08AA487B816}"/>
              </a:ext>
            </a:extLst>
          </p:cNvPr>
          <p:cNvSpPr/>
          <p:nvPr/>
        </p:nvSpPr>
        <p:spPr>
          <a:xfrm>
            <a:off x="4847800" y="3927042"/>
            <a:ext cx="1442878" cy="7200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en-US" altLang="zh-CN" sz="2400" dirty="0">
                <a:solidFill>
                  <a:schemeClr val="accent5">
                    <a:lumMod val="50000"/>
                  </a:schemeClr>
                </a:solidFill>
              </a:rPr>
              <a:t>APS</a:t>
            </a:r>
          </a:p>
          <a:p>
            <a:pPr algn="ctr">
              <a:lnSpc>
                <a:spcPct val="90000"/>
              </a:lnSpc>
            </a:pPr>
            <a:r>
              <a:rPr kumimoji="1" lang="en-US" altLang="zh-CN" sz="2400" dirty="0">
                <a:solidFill>
                  <a:schemeClr val="accent5">
                    <a:lumMod val="50000"/>
                  </a:schemeClr>
                </a:solidFill>
              </a:rPr>
              <a:t>Compiler</a:t>
            </a:r>
            <a:endParaRPr kumimoji="1" lang="zh-CN" altLang="en-US" sz="2400" dirty="0">
              <a:solidFill>
                <a:schemeClr val="accent5">
                  <a:lumMod val="50000"/>
                </a:schemeClr>
              </a:solidFill>
            </a:endParaRPr>
          </a:p>
        </p:txBody>
      </p:sp>
      <p:sp>
        <p:nvSpPr>
          <p:cNvPr id="53" name="下箭头 52">
            <a:extLst>
              <a:ext uri="{FF2B5EF4-FFF2-40B4-BE49-F238E27FC236}">
                <a16:creationId xmlns:a16="http://schemas.microsoft.com/office/drawing/2014/main" id="{343F7ED4-6FF6-9CE6-A180-5A1D39AAC5F6}"/>
              </a:ext>
            </a:extLst>
          </p:cNvPr>
          <p:cNvSpPr/>
          <p:nvPr/>
        </p:nvSpPr>
        <p:spPr>
          <a:xfrm>
            <a:off x="1052196" y="2321637"/>
            <a:ext cx="444239" cy="300758"/>
          </a:xfrm>
          <a:prstGeom prst="downArrow">
            <a:avLst/>
          </a:prstGeom>
          <a:solidFill>
            <a:schemeClr val="accent3"/>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文本框 53">
            <a:extLst>
              <a:ext uri="{FF2B5EF4-FFF2-40B4-BE49-F238E27FC236}">
                <a16:creationId xmlns:a16="http://schemas.microsoft.com/office/drawing/2014/main" id="{96053A90-7972-1A16-27B2-89383C4B93F8}"/>
              </a:ext>
            </a:extLst>
          </p:cNvPr>
          <p:cNvSpPr txBox="1"/>
          <p:nvPr/>
        </p:nvSpPr>
        <p:spPr>
          <a:xfrm>
            <a:off x="1801864" y="3640711"/>
            <a:ext cx="1906098" cy="646331"/>
          </a:xfrm>
          <a:prstGeom prst="rect">
            <a:avLst/>
          </a:prstGeom>
          <a:noFill/>
        </p:spPr>
        <p:txBody>
          <a:bodyPr wrap="square" rtlCol="0">
            <a:spAutoFit/>
          </a:bodyPr>
          <a:lstStyle/>
          <a:p>
            <a:pPr algn="ctr"/>
            <a:r>
              <a:rPr kumimoji="1" lang="en-US" altLang="zh-CN" dirty="0"/>
              <a:t>Cross-level</a:t>
            </a:r>
          </a:p>
          <a:p>
            <a:pPr algn="ctr"/>
            <a:r>
              <a:rPr kumimoji="1" lang="en-US" altLang="zh-CN" dirty="0"/>
              <a:t>ISAX Description</a:t>
            </a:r>
            <a:endParaRPr kumimoji="1" lang="zh-CN" altLang="en-US" dirty="0"/>
          </a:p>
        </p:txBody>
      </p:sp>
      <p:sp>
        <p:nvSpPr>
          <p:cNvPr id="55" name="文本框 54">
            <a:extLst>
              <a:ext uri="{FF2B5EF4-FFF2-40B4-BE49-F238E27FC236}">
                <a16:creationId xmlns:a16="http://schemas.microsoft.com/office/drawing/2014/main" id="{E77E681F-93D5-2D47-3671-DCA4BC3BF6FB}"/>
              </a:ext>
            </a:extLst>
          </p:cNvPr>
          <p:cNvSpPr txBox="1"/>
          <p:nvPr/>
        </p:nvSpPr>
        <p:spPr>
          <a:xfrm>
            <a:off x="4607562" y="2276872"/>
            <a:ext cx="1906098" cy="369332"/>
          </a:xfrm>
          <a:prstGeom prst="rect">
            <a:avLst/>
          </a:prstGeom>
          <a:noFill/>
        </p:spPr>
        <p:txBody>
          <a:bodyPr wrap="square" rtlCol="0">
            <a:spAutoFit/>
          </a:bodyPr>
          <a:lstStyle/>
          <a:p>
            <a:pPr algn="ctr"/>
            <a:r>
              <a:rPr kumimoji="1" lang="en-US" altLang="zh-CN" dirty="0"/>
              <a:t>ISAX MLIR</a:t>
            </a:r>
            <a:endParaRPr kumimoji="1" lang="zh-CN" altLang="en-US" dirty="0"/>
          </a:p>
        </p:txBody>
      </p:sp>
      <p:sp>
        <p:nvSpPr>
          <p:cNvPr id="56" name="文本框 55">
            <a:extLst>
              <a:ext uri="{FF2B5EF4-FFF2-40B4-BE49-F238E27FC236}">
                <a16:creationId xmlns:a16="http://schemas.microsoft.com/office/drawing/2014/main" id="{8D558B3B-AE8E-2F22-8F7F-E795A5F21CD9}"/>
              </a:ext>
            </a:extLst>
          </p:cNvPr>
          <p:cNvSpPr txBox="1"/>
          <p:nvPr/>
        </p:nvSpPr>
        <p:spPr>
          <a:xfrm>
            <a:off x="10722192" y="2811221"/>
            <a:ext cx="1206456" cy="646331"/>
          </a:xfrm>
          <a:prstGeom prst="rect">
            <a:avLst/>
          </a:prstGeom>
          <a:noFill/>
        </p:spPr>
        <p:txBody>
          <a:bodyPr wrap="square" rtlCol="0">
            <a:spAutoFit/>
          </a:bodyPr>
          <a:lstStyle/>
          <a:p>
            <a:r>
              <a:rPr kumimoji="1" lang="en-US" altLang="zh-CN" dirty="0"/>
              <a:t>Processor</a:t>
            </a:r>
          </a:p>
          <a:p>
            <a:r>
              <a:rPr kumimoji="1" lang="en-US" altLang="zh-CN" dirty="0"/>
              <a:t>RTL</a:t>
            </a:r>
            <a:endParaRPr kumimoji="1" lang="zh-CN" altLang="en-US" dirty="0"/>
          </a:p>
        </p:txBody>
      </p:sp>
      <p:sp>
        <p:nvSpPr>
          <p:cNvPr id="58" name="下箭头 57">
            <a:extLst>
              <a:ext uri="{FF2B5EF4-FFF2-40B4-BE49-F238E27FC236}">
                <a16:creationId xmlns:a16="http://schemas.microsoft.com/office/drawing/2014/main" id="{0CBC44E1-9893-9214-EFDF-EF67AFCC31CA}"/>
              </a:ext>
            </a:extLst>
          </p:cNvPr>
          <p:cNvSpPr/>
          <p:nvPr/>
        </p:nvSpPr>
        <p:spPr>
          <a:xfrm>
            <a:off x="9984432" y="2321637"/>
            <a:ext cx="444239" cy="300758"/>
          </a:xfrm>
          <a:prstGeom prst="downArrow">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燕尾形 59">
            <a:extLst>
              <a:ext uri="{FF2B5EF4-FFF2-40B4-BE49-F238E27FC236}">
                <a16:creationId xmlns:a16="http://schemas.microsoft.com/office/drawing/2014/main" id="{B21EB97E-EA35-24A5-984F-E5CF8C4AA678}"/>
              </a:ext>
            </a:extLst>
          </p:cNvPr>
          <p:cNvSpPr/>
          <p:nvPr/>
        </p:nvSpPr>
        <p:spPr>
          <a:xfrm>
            <a:off x="2147845" y="3116677"/>
            <a:ext cx="187847" cy="163229"/>
          </a:xfrm>
          <a:prstGeom prst="chevron">
            <a:avLst>
              <a:gd name="adj" fmla="val 46080"/>
            </a:avLst>
          </a:prstGeom>
          <a:solidFill>
            <a:schemeClr val="accent3">
              <a:lumMod val="75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61" name="燕尾形 60">
            <a:extLst>
              <a:ext uri="{FF2B5EF4-FFF2-40B4-BE49-F238E27FC236}">
                <a16:creationId xmlns:a16="http://schemas.microsoft.com/office/drawing/2014/main" id="{A7F3008E-07F8-5898-66B3-A191E8CBD6DC}"/>
              </a:ext>
            </a:extLst>
          </p:cNvPr>
          <p:cNvSpPr/>
          <p:nvPr/>
        </p:nvSpPr>
        <p:spPr>
          <a:xfrm>
            <a:off x="3179124" y="3116677"/>
            <a:ext cx="187847" cy="163229"/>
          </a:xfrm>
          <a:prstGeom prst="chevron">
            <a:avLst>
              <a:gd name="adj" fmla="val 46080"/>
            </a:avLst>
          </a:prstGeom>
          <a:solidFill>
            <a:schemeClr val="accent3">
              <a:lumMod val="75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63" name="燕尾形 62">
            <a:extLst>
              <a:ext uri="{FF2B5EF4-FFF2-40B4-BE49-F238E27FC236}">
                <a16:creationId xmlns:a16="http://schemas.microsoft.com/office/drawing/2014/main" id="{4BA3B012-2E32-F3C2-1DB6-6EA59696B753}"/>
              </a:ext>
            </a:extLst>
          </p:cNvPr>
          <p:cNvSpPr/>
          <p:nvPr/>
        </p:nvSpPr>
        <p:spPr>
          <a:xfrm>
            <a:off x="4959798" y="3116677"/>
            <a:ext cx="187847" cy="163229"/>
          </a:xfrm>
          <a:prstGeom prst="chevron">
            <a:avLst>
              <a:gd name="adj" fmla="val 46080"/>
            </a:avLst>
          </a:prstGeom>
          <a:solidFill>
            <a:schemeClr val="accent3">
              <a:lumMod val="75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32" name="燕尾形 18431">
            <a:extLst>
              <a:ext uri="{FF2B5EF4-FFF2-40B4-BE49-F238E27FC236}">
                <a16:creationId xmlns:a16="http://schemas.microsoft.com/office/drawing/2014/main" id="{091285C4-C1C7-741B-1A35-24B6ACA6C02F}"/>
              </a:ext>
            </a:extLst>
          </p:cNvPr>
          <p:cNvSpPr/>
          <p:nvPr/>
        </p:nvSpPr>
        <p:spPr>
          <a:xfrm>
            <a:off x="6008972" y="3116677"/>
            <a:ext cx="187847" cy="163229"/>
          </a:xfrm>
          <a:prstGeom prst="chevron">
            <a:avLst>
              <a:gd name="adj" fmla="val 46080"/>
            </a:avLst>
          </a:prstGeom>
          <a:solidFill>
            <a:schemeClr val="accent4">
              <a:lumMod val="75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33" name="燕尾形 18432">
            <a:extLst>
              <a:ext uri="{FF2B5EF4-FFF2-40B4-BE49-F238E27FC236}">
                <a16:creationId xmlns:a16="http://schemas.microsoft.com/office/drawing/2014/main" id="{ED9C1946-4620-BAC6-ACFE-8C352293DBEB}"/>
              </a:ext>
            </a:extLst>
          </p:cNvPr>
          <p:cNvSpPr/>
          <p:nvPr/>
        </p:nvSpPr>
        <p:spPr>
          <a:xfrm>
            <a:off x="9491581" y="3116677"/>
            <a:ext cx="187847" cy="163229"/>
          </a:xfrm>
          <a:prstGeom prst="chevron">
            <a:avLst>
              <a:gd name="adj" fmla="val 46080"/>
            </a:avLst>
          </a:prstGeom>
          <a:solidFill>
            <a:schemeClr val="accent4">
              <a:lumMod val="75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35" name="燕尾形 18434">
            <a:extLst>
              <a:ext uri="{FF2B5EF4-FFF2-40B4-BE49-F238E27FC236}">
                <a16:creationId xmlns:a16="http://schemas.microsoft.com/office/drawing/2014/main" id="{144DF112-75AC-D5FD-CB1E-EB2A53D0278D}"/>
              </a:ext>
            </a:extLst>
          </p:cNvPr>
          <p:cNvSpPr/>
          <p:nvPr/>
        </p:nvSpPr>
        <p:spPr>
          <a:xfrm rot="7226330">
            <a:off x="9639907" y="3661444"/>
            <a:ext cx="187847" cy="163229"/>
          </a:xfrm>
          <a:prstGeom prst="chevron">
            <a:avLst>
              <a:gd name="adj" fmla="val 46080"/>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37" name="燕尾形 18436">
            <a:extLst>
              <a:ext uri="{FF2B5EF4-FFF2-40B4-BE49-F238E27FC236}">
                <a16:creationId xmlns:a16="http://schemas.microsoft.com/office/drawing/2014/main" id="{4097CC9B-D630-E15F-7CFF-652DCB524452}"/>
              </a:ext>
            </a:extLst>
          </p:cNvPr>
          <p:cNvSpPr/>
          <p:nvPr/>
        </p:nvSpPr>
        <p:spPr>
          <a:xfrm rot="3600000">
            <a:off x="10572653" y="3661266"/>
            <a:ext cx="187847" cy="163229"/>
          </a:xfrm>
          <a:prstGeom prst="chevron">
            <a:avLst>
              <a:gd name="adj" fmla="val 46080"/>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39" name="燕尾形 18438">
            <a:extLst>
              <a:ext uri="{FF2B5EF4-FFF2-40B4-BE49-F238E27FC236}">
                <a16:creationId xmlns:a16="http://schemas.microsoft.com/office/drawing/2014/main" id="{FAFC56A3-2623-341E-3533-94F33853F116}"/>
              </a:ext>
            </a:extLst>
          </p:cNvPr>
          <p:cNvSpPr/>
          <p:nvPr/>
        </p:nvSpPr>
        <p:spPr>
          <a:xfrm rot="5400000">
            <a:off x="5473173" y="3688293"/>
            <a:ext cx="187847" cy="163229"/>
          </a:xfrm>
          <a:prstGeom prst="chevron">
            <a:avLst>
              <a:gd name="adj" fmla="val 46080"/>
            </a:avLst>
          </a:prstGeom>
          <a:solidFill>
            <a:schemeClr val="accent1">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18441" name="Picture 8" descr="齿轮和箭头图标轮齿輪和箭头矢量图标颜色平坦孤立| Premium矢量">
            <a:extLst>
              <a:ext uri="{FF2B5EF4-FFF2-40B4-BE49-F238E27FC236}">
                <a16:creationId xmlns:a16="http://schemas.microsoft.com/office/drawing/2014/main" id="{9F8E619F-FAF4-E4B8-CFFA-0DEF31DD777F}"/>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1871" y="5246025"/>
            <a:ext cx="760918" cy="760918"/>
          </a:xfrm>
          <a:prstGeom prst="rect">
            <a:avLst/>
          </a:prstGeom>
          <a:noFill/>
          <a:extLst>
            <a:ext uri="{909E8E84-426E-40DD-AFC4-6F175D3DCCD1}">
              <a14:hiddenFill xmlns:a14="http://schemas.microsoft.com/office/drawing/2010/main">
                <a:solidFill>
                  <a:srgbClr val="FFFFFF"/>
                </a:solidFill>
              </a14:hiddenFill>
            </a:ext>
          </a:extLst>
        </p:spPr>
      </p:pic>
      <p:sp>
        <p:nvSpPr>
          <p:cNvPr id="18443" name="燕尾形 18442">
            <a:extLst>
              <a:ext uri="{FF2B5EF4-FFF2-40B4-BE49-F238E27FC236}">
                <a16:creationId xmlns:a16="http://schemas.microsoft.com/office/drawing/2014/main" id="{65681DEC-3C14-2768-D4A6-7BAE9D2B7EE8}"/>
              </a:ext>
            </a:extLst>
          </p:cNvPr>
          <p:cNvSpPr/>
          <p:nvPr/>
        </p:nvSpPr>
        <p:spPr>
          <a:xfrm rot="5400000">
            <a:off x="5473173" y="4730294"/>
            <a:ext cx="187847" cy="163229"/>
          </a:xfrm>
          <a:prstGeom prst="chevron">
            <a:avLst>
              <a:gd name="adj" fmla="val 46080"/>
            </a:avLst>
          </a:prstGeom>
          <a:solidFill>
            <a:schemeClr val="accent1">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45" name="燕尾形 18444">
            <a:extLst>
              <a:ext uri="{FF2B5EF4-FFF2-40B4-BE49-F238E27FC236}">
                <a16:creationId xmlns:a16="http://schemas.microsoft.com/office/drawing/2014/main" id="{7BD6C527-7EDE-3827-B6C4-B1A43E24EA91}"/>
              </a:ext>
            </a:extLst>
          </p:cNvPr>
          <p:cNvSpPr/>
          <p:nvPr/>
        </p:nvSpPr>
        <p:spPr>
          <a:xfrm rot="5400000">
            <a:off x="9427430" y="4730294"/>
            <a:ext cx="187847" cy="163229"/>
          </a:xfrm>
          <a:prstGeom prst="chevron">
            <a:avLst>
              <a:gd name="adj" fmla="val 46080"/>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8446" name="燕尾形 18445">
            <a:extLst>
              <a:ext uri="{FF2B5EF4-FFF2-40B4-BE49-F238E27FC236}">
                <a16:creationId xmlns:a16="http://schemas.microsoft.com/office/drawing/2014/main" id="{96093ECA-B167-AF11-4BCD-08E46F8E7906}"/>
              </a:ext>
            </a:extLst>
          </p:cNvPr>
          <p:cNvSpPr/>
          <p:nvPr/>
        </p:nvSpPr>
        <p:spPr>
          <a:xfrm rot="5400000">
            <a:off x="10869654" y="4730294"/>
            <a:ext cx="187847" cy="163229"/>
          </a:xfrm>
          <a:prstGeom prst="chevron">
            <a:avLst>
              <a:gd name="adj" fmla="val 46080"/>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18447" name="Picture 14" descr="Cute Llama">
            <a:extLst>
              <a:ext uri="{FF2B5EF4-FFF2-40B4-BE49-F238E27FC236}">
                <a16:creationId xmlns:a16="http://schemas.microsoft.com/office/drawing/2014/main" id="{A739B15F-E101-77BA-08B9-BA30FEA00F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15" y="1516366"/>
            <a:ext cx="546171" cy="546171"/>
          </a:xfrm>
          <a:prstGeom prst="rect">
            <a:avLst/>
          </a:prstGeom>
          <a:noFill/>
          <a:extLst>
            <a:ext uri="{909E8E84-426E-40DD-AFC4-6F175D3DCCD1}">
              <a14:hiddenFill xmlns:a14="http://schemas.microsoft.com/office/drawing/2010/main">
                <a:solidFill>
                  <a:srgbClr val="FFFFFF"/>
                </a:solidFill>
              </a14:hiddenFill>
            </a:ext>
          </a:extLst>
        </p:spPr>
      </p:pic>
      <p:pic>
        <p:nvPicPr>
          <p:cNvPr id="18448" name="图片 18447">
            <a:extLst>
              <a:ext uri="{FF2B5EF4-FFF2-40B4-BE49-F238E27FC236}">
                <a16:creationId xmlns:a16="http://schemas.microsoft.com/office/drawing/2014/main" id="{DDD8BCCC-AB29-C891-7849-CB23A5414047}"/>
              </a:ext>
            </a:extLst>
          </p:cNvPr>
          <p:cNvPicPr>
            <a:picLocks noChangeAspect="1"/>
          </p:cNvPicPr>
          <p:nvPr/>
        </p:nvPicPr>
        <p:blipFill>
          <a:blip r:embed="rId17"/>
          <a:stretch>
            <a:fillRect/>
          </a:stretch>
        </p:blipFill>
        <p:spPr>
          <a:xfrm>
            <a:off x="5337220" y="1521809"/>
            <a:ext cx="1507388" cy="512717"/>
          </a:xfrm>
          <a:prstGeom prst="rect">
            <a:avLst/>
          </a:prstGeom>
        </p:spPr>
      </p:pic>
      <p:sp>
        <p:nvSpPr>
          <p:cNvPr id="3" name="Arrow: Down 2">
            <a:extLst>
              <a:ext uri="{FF2B5EF4-FFF2-40B4-BE49-F238E27FC236}">
                <a16:creationId xmlns:a16="http://schemas.microsoft.com/office/drawing/2014/main" id="{B8254091-5984-4AE0-A7CD-9CAA6B55FA4E}"/>
              </a:ext>
            </a:extLst>
          </p:cNvPr>
          <p:cNvSpPr/>
          <p:nvPr/>
        </p:nvSpPr>
        <p:spPr>
          <a:xfrm rot="13196488">
            <a:off x="7814511" y="3641316"/>
            <a:ext cx="402138" cy="93017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8512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41E4ED-749E-4C50-BB2A-E5E57C9813BC}"/>
              </a:ext>
            </a:extLst>
          </p:cNvPr>
          <p:cNvSpPr>
            <a:spLocks noGrp="1"/>
          </p:cNvSpPr>
          <p:nvPr>
            <p:ph type="title"/>
          </p:nvPr>
        </p:nvSpPr>
        <p:spPr/>
        <p:txBody>
          <a:bodyPr>
            <a:normAutofit fontScale="90000"/>
          </a:bodyPr>
          <a:lstStyle/>
          <a:p>
            <a:r>
              <a:rPr lang="en-US" altLang="zh-CN"/>
              <a:t>Cement: Better HDL and Framework for Chip Design</a:t>
            </a:r>
            <a:endParaRPr lang="zh-CN" altLang="en-US"/>
          </a:p>
        </p:txBody>
      </p:sp>
      <p:sp>
        <p:nvSpPr>
          <p:cNvPr id="4" name="页脚占位符 3">
            <a:extLst>
              <a:ext uri="{FF2B5EF4-FFF2-40B4-BE49-F238E27FC236}">
                <a16:creationId xmlns:a16="http://schemas.microsoft.com/office/drawing/2014/main" id="{79D1C777-0F3E-4D4A-B875-C761DC7E8B12}"/>
              </a:ext>
            </a:extLst>
          </p:cNvPr>
          <p:cNvSpPr>
            <a:spLocks noGrp="1"/>
          </p:cNvSpPr>
          <p:nvPr>
            <p:ph type="ftr" sz="quarter" idx="10"/>
          </p:nvPr>
        </p:nvSpPr>
        <p:spPr/>
        <p:txBody>
          <a:bodyPr/>
          <a:lstStyle/>
          <a:p>
            <a:endParaRPr lang="en-US" altLang="zh-CN" dirty="0"/>
          </a:p>
        </p:txBody>
      </p:sp>
      <p:sp>
        <p:nvSpPr>
          <p:cNvPr id="5" name="灯片编号占位符 4">
            <a:extLst>
              <a:ext uri="{FF2B5EF4-FFF2-40B4-BE49-F238E27FC236}">
                <a16:creationId xmlns:a16="http://schemas.microsoft.com/office/drawing/2014/main" id="{86A54F97-C10E-4AE6-87C8-82364FC72D02}"/>
              </a:ext>
            </a:extLst>
          </p:cNvPr>
          <p:cNvSpPr>
            <a:spLocks noGrp="1"/>
          </p:cNvSpPr>
          <p:nvPr>
            <p:ph type="sldNum" sz="quarter" idx="11"/>
          </p:nvPr>
        </p:nvSpPr>
        <p:spPr/>
        <p:txBody>
          <a:bodyPr/>
          <a:lstStyle/>
          <a:p>
            <a:fld id="{B6F15528-21DE-4FAA-801E-634DDDAF4B2B}" type="slidenum">
              <a:rPr lang="en-US" smtClean="0"/>
              <a:pPr/>
              <a:t>9</a:t>
            </a:fld>
            <a:endParaRPr lang="en-US"/>
          </a:p>
        </p:txBody>
      </p:sp>
      <p:pic>
        <p:nvPicPr>
          <p:cNvPr id="1026" name="Picture 2" descr="New and Improved SystemVerilog 1800-2017 - Verification Horizons">
            <a:extLst>
              <a:ext uri="{FF2B5EF4-FFF2-40B4-BE49-F238E27FC236}">
                <a16:creationId xmlns:a16="http://schemas.microsoft.com/office/drawing/2014/main" id="{873DB969-A0EE-4606-B316-C439ADA3C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052736"/>
            <a:ext cx="3333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E2F7F0-2337-4216-B6E9-59FBF4030627}"/>
              </a:ext>
            </a:extLst>
          </p:cNvPr>
          <p:cNvSpPr txBox="1"/>
          <p:nvPr/>
        </p:nvSpPr>
        <p:spPr>
          <a:xfrm>
            <a:off x="1093625" y="2414759"/>
            <a:ext cx="2340384" cy="646331"/>
          </a:xfrm>
          <a:prstGeom prst="rect">
            <a:avLst/>
          </a:prstGeom>
          <a:noFill/>
        </p:spPr>
        <p:txBody>
          <a:bodyPr wrap="none" rtlCol="0">
            <a:spAutoFit/>
          </a:bodyPr>
          <a:lstStyle/>
          <a:p>
            <a:r>
              <a:rPr lang="en-US" b="1" i="1"/>
              <a:t>Traditional HDL</a:t>
            </a:r>
          </a:p>
          <a:p>
            <a:r>
              <a:rPr lang="en-US"/>
              <a:t>tedious hardware code</a:t>
            </a:r>
          </a:p>
        </p:txBody>
      </p:sp>
      <p:pic>
        <p:nvPicPr>
          <p:cNvPr id="9" name="Picture 8">
            <a:extLst>
              <a:ext uri="{FF2B5EF4-FFF2-40B4-BE49-F238E27FC236}">
                <a16:creationId xmlns:a16="http://schemas.microsoft.com/office/drawing/2014/main" id="{2968B5AA-4E28-44FD-9A78-0875FB937ACA}"/>
              </a:ext>
            </a:extLst>
          </p:cNvPr>
          <p:cNvPicPr>
            <a:picLocks noChangeAspect="1"/>
          </p:cNvPicPr>
          <p:nvPr/>
        </p:nvPicPr>
        <p:blipFill>
          <a:blip r:embed="rId4"/>
          <a:stretch>
            <a:fillRect/>
          </a:stretch>
        </p:blipFill>
        <p:spPr>
          <a:xfrm>
            <a:off x="4583832" y="1578600"/>
            <a:ext cx="2844801" cy="377022"/>
          </a:xfrm>
          <a:prstGeom prst="rect">
            <a:avLst/>
          </a:prstGeom>
        </p:spPr>
      </p:pic>
      <p:sp>
        <p:nvSpPr>
          <p:cNvPr id="11" name="TextBox 10">
            <a:extLst>
              <a:ext uri="{FF2B5EF4-FFF2-40B4-BE49-F238E27FC236}">
                <a16:creationId xmlns:a16="http://schemas.microsoft.com/office/drawing/2014/main" id="{298013F9-7AA7-4DB9-B22D-2DC29BFFDD64}"/>
              </a:ext>
            </a:extLst>
          </p:cNvPr>
          <p:cNvSpPr txBox="1"/>
          <p:nvPr/>
        </p:nvSpPr>
        <p:spPr>
          <a:xfrm>
            <a:off x="4223792" y="2414759"/>
            <a:ext cx="4019600" cy="923330"/>
          </a:xfrm>
          <a:prstGeom prst="rect">
            <a:avLst/>
          </a:prstGeom>
          <a:noFill/>
        </p:spPr>
        <p:txBody>
          <a:bodyPr wrap="square" rtlCol="0">
            <a:spAutoFit/>
          </a:bodyPr>
          <a:lstStyle/>
          <a:p>
            <a:r>
              <a:rPr lang="en-US" altLang="zh-CN" b="1" i="1"/>
              <a:t>Embedded </a:t>
            </a:r>
            <a:r>
              <a:rPr lang="en-US" b="1" i="1"/>
              <a:t>HDL (eHDL)</a:t>
            </a:r>
          </a:p>
          <a:p>
            <a:r>
              <a:rPr lang="en-US"/>
              <a:t>design </a:t>
            </a:r>
            <a:r>
              <a:rPr lang="en-US" altLang="zh-CN"/>
              <a:t>hardware in advanced programming language (Scala, Python)</a:t>
            </a:r>
            <a:endParaRPr lang="en-US"/>
          </a:p>
        </p:txBody>
      </p:sp>
      <p:pic>
        <p:nvPicPr>
          <p:cNvPr id="1030" name="Picture 6" descr="AMD Vitis™ HLS">
            <a:extLst>
              <a:ext uri="{FF2B5EF4-FFF2-40B4-BE49-F238E27FC236}">
                <a16:creationId xmlns:a16="http://schemas.microsoft.com/office/drawing/2014/main" id="{F9FA8565-8585-4A82-A3EA-60E76CB75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567" y="836713"/>
            <a:ext cx="4181523" cy="22070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35F6A2E-6725-4070-B0CE-6E90DC412EC7}"/>
              </a:ext>
            </a:extLst>
          </p:cNvPr>
          <p:cNvSpPr txBox="1"/>
          <p:nvPr/>
        </p:nvSpPr>
        <p:spPr>
          <a:xfrm>
            <a:off x="8294217" y="2968757"/>
            <a:ext cx="3130375" cy="369332"/>
          </a:xfrm>
          <a:prstGeom prst="rect">
            <a:avLst/>
          </a:prstGeom>
          <a:noFill/>
        </p:spPr>
        <p:txBody>
          <a:bodyPr wrap="square" rtlCol="0">
            <a:spAutoFit/>
          </a:bodyPr>
          <a:lstStyle/>
          <a:p>
            <a:r>
              <a:rPr lang="en-US" b="1" i="1"/>
              <a:t>HLS: </a:t>
            </a:r>
            <a:r>
              <a:rPr lang="en-US"/>
              <a:t>design hardware in C/C++</a:t>
            </a:r>
          </a:p>
        </p:txBody>
      </p:sp>
      <p:sp>
        <p:nvSpPr>
          <p:cNvPr id="17" name="TextBox 16">
            <a:extLst>
              <a:ext uri="{FF2B5EF4-FFF2-40B4-BE49-F238E27FC236}">
                <a16:creationId xmlns:a16="http://schemas.microsoft.com/office/drawing/2014/main" id="{B50C53E6-E16E-462B-9614-BC454E190B90}"/>
              </a:ext>
            </a:extLst>
          </p:cNvPr>
          <p:cNvSpPr txBox="1"/>
          <p:nvPr/>
        </p:nvSpPr>
        <p:spPr>
          <a:xfrm>
            <a:off x="6605166" y="4112819"/>
            <a:ext cx="4977233" cy="1046440"/>
          </a:xfrm>
          <a:prstGeom prst="rect">
            <a:avLst/>
          </a:prstGeom>
          <a:noFill/>
        </p:spPr>
        <p:txBody>
          <a:bodyPr wrap="square">
            <a:spAutoFit/>
          </a:bodyPr>
          <a:lstStyle/>
          <a:p>
            <a:r>
              <a:rPr lang="en-US" sz="4400">
                <a:solidFill>
                  <a:schemeClr val="accent4">
                    <a:lumMod val="75000"/>
                  </a:schemeClr>
                </a:solidFill>
                <a:latin typeface="Bahnschrift SemiBold Condensed" panose="020B0502040204020203" pitchFamily="34" charset="0"/>
              </a:rPr>
              <a:t>Cement (cmt1) </a:t>
            </a:r>
          </a:p>
          <a:p>
            <a:r>
              <a:rPr lang="en-US"/>
              <a:t>published at FPGA’24</a:t>
            </a:r>
          </a:p>
        </p:txBody>
      </p:sp>
      <p:sp>
        <p:nvSpPr>
          <p:cNvPr id="19" name="TextBox 18">
            <a:extLst>
              <a:ext uri="{FF2B5EF4-FFF2-40B4-BE49-F238E27FC236}">
                <a16:creationId xmlns:a16="http://schemas.microsoft.com/office/drawing/2014/main" id="{EA9CE161-CD28-4D18-9C53-1B1E3A45A556}"/>
              </a:ext>
            </a:extLst>
          </p:cNvPr>
          <p:cNvSpPr txBox="1"/>
          <p:nvPr/>
        </p:nvSpPr>
        <p:spPr>
          <a:xfrm>
            <a:off x="6649190" y="5087239"/>
            <a:ext cx="4977233" cy="646331"/>
          </a:xfrm>
          <a:prstGeom prst="rect">
            <a:avLst/>
          </a:prstGeom>
          <a:noFill/>
        </p:spPr>
        <p:txBody>
          <a:bodyPr wrap="square">
            <a:spAutoFit/>
          </a:bodyPr>
          <a:lstStyle/>
          <a:p>
            <a:r>
              <a:rPr lang="en-US" sz="1200"/>
              <a:t>Youwei Xiao, Zizhang Luo, Kexing Zhou, and Yun Liang. 2024. Cement: Streamlining FPGA Hardware Design with Cycle-Deterministic eHDL and Synthesis. FPGA '24. https://doi.org/10.1145/3626202.3637561</a:t>
            </a:r>
          </a:p>
        </p:txBody>
      </p:sp>
      <p:sp>
        <p:nvSpPr>
          <p:cNvPr id="16" name="Left Brace 15">
            <a:extLst>
              <a:ext uri="{FF2B5EF4-FFF2-40B4-BE49-F238E27FC236}">
                <a16:creationId xmlns:a16="http://schemas.microsoft.com/office/drawing/2014/main" id="{197AD42D-DEED-4E79-88B6-0CE213CD972E}"/>
              </a:ext>
            </a:extLst>
          </p:cNvPr>
          <p:cNvSpPr/>
          <p:nvPr/>
        </p:nvSpPr>
        <p:spPr>
          <a:xfrm rot="16200000">
            <a:off x="7486998" y="1712630"/>
            <a:ext cx="502742" cy="3860802"/>
          </a:xfrm>
          <a:custGeom>
            <a:avLst/>
            <a:gdLst>
              <a:gd name="connsiteX0" fmla="*/ 502742 w 502742"/>
              <a:gd name="connsiteY0" fmla="*/ 3860802 h 3860802"/>
              <a:gd name="connsiteX1" fmla="*/ 251371 w 502742"/>
              <a:gd name="connsiteY1" fmla="*/ 3818909 h 3860802"/>
              <a:gd name="connsiteX2" fmla="*/ 251371 w 502742"/>
              <a:gd name="connsiteY2" fmla="*/ 3166438 h 3860802"/>
              <a:gd name="connsiteX3" fmla="*/ 251371 w 502742"/>
              <a:gd name="connsiteY3" fmla="*/ 2569366 h 3860802"/>
              <a:gd name="connsiteX4" fmla="*/ 251371 w 502742"/>
              <a:gd name="connsiteY4" fmla="*/ 1972294 h 3860802"/>
              <a:gd name="connsiteX5" fmla="*/ 0 w 502742"/>
              <a:gd name="connsiteY5" fmla="*/ 1930401 h 3860802"/>
              <a:gd name="connsiteX6" fmla="*/ 251371 w 502742"/>
              <a:gd name="connsiteY6" fmla="*/ 1888508 h 3860802"/>
              <a:gd name="connsiteX7" fmla="*/ 251371 w 502742"/>
              <a:gd name="connsiteY7" fmla="*/ 1236037 h 3860802"/>
              <a:gd name="connsiteX8" fmla="*/ 251371 w 502742"/>
              <a:gd name="connsiteY8" fmla="*/ 657431 h 3860802"/>
              <a:gd name="connsiteX9" fmla="*/ 251371 w 502742"/>
              <a:gd name="connsiteY9" fmla="*/ 41893 h 3860802"/>
              <a:gd name="connsiteX10" fmla="*/ 502742 w 502742"/>
              <a:gd name="connsiteY10" fmla="*/ 0 h 3860802"/>
              <a:gd name="connsiteX11" fmla="*/ 502742 w 502742"/>
              <a:gd name="connsiteY11" fmla="*/ 604859 h 3860802"/>
              <a:gd name="connsiteX12" fmla="*/ 502742 w 502742"/>
              <a:gd name="connsiteY12" fmla="*/ 1248326 h 3860802"/>
              <a:gd name="connsiteX13" fmla="*/ 502742 w 502742"/>
              <a:gd name="connsiteY13" fmla="*/ 1891793 h 3860802"/>
              <a:gd name="connsiteX14" fmla="*/ 502742 w 502742"/>
              <a:gd name="connsiteY14" fmla="*/ 2535260 h 3860802"/>
              <a:gd name="connsiteX15" fmla="*/ 502742 w 502742"/>
              <a:gd name="connsiteY15" fmla="*/ 3217335 h 3860802"/>
              <a:gd name="connsiteX16" fmla="*/ 502742 w 502742"/>
              <a:gd name="connsiteY16" fmla="*/ 3860802 h 3860802"/>
              <a:gd name="connsiteX0" fmla="*/ 502742 w 502742"/>
              <a:gd name="connsiteY0" fmla="*/ 3860802 h 3860802"/>
              <a:gd name="connsiteX1" fmla="*/ 251371 w 502742"/>
              <a:gd name="connsiteY1" fmla="*/ 3818909 h 3860802"/>
              <a:gd name="connsiteX2" fmla="*/ 251371 w 502742"/>
              <a:gd name="connsiteY2" fmla="*/ 3203371 h 3860802"/>
              <a:gd name="connsiteX3" fmla="*/ 251371 w 502742"/>
              <a:gd name="connsiteY3" fmla="*/ 2624765 h 3860802"/>
              <a:gd name="connsiteX4" fmla="*/ 251371 w 502742"/>
              <a:gd name="connsiteY4" fmla="*/ 1972294 h 3860802"/>
              <a:gd name="connsiteX5" fmla="*/ 0 w 502742"/>
              <a:gd name="connsiteY5" fmla="*/ 1930401 h 3860802"/>
              <a:gd name="connsiteX6" fmla="*/ 251371 w 502742"/>
              <a:gd name="connsiteY6" fmla="*/ 1888508 h 3860802"/>
              <a:gd name="connsiteX7" fmla="*/ 251371 w 502742"/>
              <a:gd name="connsiteY7" fmla="*/ 1309902 h 3860802"/>
              <a:gd name="connsiteX8" fmla="*/ 251371 w 502742"/>
              <a:gd name="connsiteY8" fmla="*/ 694364 h 3860802"/>
              <a:gd name="connsiteX9" fmla="*/ 251371 w 502742"/>
              <a:gd name="connsiteY9" fmla="*/ 41893 h 3860802"/>
              <a:gd name="connsiteX10" fmla="*/ 502742 w 502742"/>
              <a:gd name="connsiteY10" fmla="*/ 0 h 386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742" h="3860802" stroke="0" extrusionOk="0">
                <a:moveTo>
                  <a:pt x="502742" y="3860802"/>
                </a:moveTo>
                <a:cubicBezTo>
                  <a:pt x="359384" y="3858008"/>
                  <a:pt x="249024" y="3842927"/>
                  <a:pt x="251371" y="3818909"/>
                </a:cubicBezTo>
                <a:cubicBezTo>
                  <a:pt x="255306" y="3657954"/>
                  <a:pt x="235572" y="3417810"/>
                  <a:pt x="251371" y="3166438"/>
                </a:cubicBezTo>
                <a:cubicBezTo>
                  <a:pt x="267170" y="2915066"/>
                  <a:pt x="228901" y="2818119"/>
                  <a:pt x="251371" y="2569366"/>
                </a:cubicBezTo>
                <a:cubicBezTo>
                  <a:pt x="273841" y="2320613"/>
                  <a:pt x="232465" y="2149250"/>
                  <a:pt x="251371" y="1972294"/>
                </a:cubicBezTo>
                <a:cubicBezTo>
                  <a:pt x="243167" y="1922731"/>
                  <a:pt x="143949" y="1911452"/>
                  <a:pt x="0" y="1930401"/>
                </a:cubicBezTo>
                <a:cubicBezTo>
                  <a:pt x="136208" y="1928683"/>
                  <a:pt x="253368" y="1908396"/>
                  <a:pt x="251371" y="1888508"/>
                </a:cubicBezTo>
                <a:cubicBezTo>
                  <a:pt x="240884" y="1730949"/>
                  <a:pt x="252262" y="1531242"/>
                  <a:pt x="251371" y="1236037"/>
                </a:cubicBezTo>
                <a:cubicBezTo>
                  <a:pt x="250480" y="940832"/>
                  <a:pt x="253827" y="822655"/>
                  <a:pt x="251371" y="657431"/>
                </a:cubicBezTo>
                <a:cubicBezTo>
                  <a:pt x="248915" y="492207"/>
                  <a:pt x="256092" y="249273"/>
                  <a:pt x="251371" y="41893"/>
                </a:cubicBezTo>
                <a:cubicBezTo>
                  <a:pt x="265464" y="30282"/>
                  <a:pt x="376035" y="18044"/>
                  <a:pt x="502742" y="0"/>
                </a:cubicBezTo>
                <a:cubicBezTo>
                  <a:pt x="509061" y="153675"/>
                  <a:pt x="515893" y="388645"/>
                  <a:pt x="502742" y="604859"/>
                </a:cubicBezTo>
                <a:cubicBezTo>
                  <a:pt x="489591" y="821073"/>
                  <a:pt x="498856" y="1091974"/>
                  <a:pt x="502742" y="1248326"/>
                </a:cubicBezTo>
                <a:cubicBezTo>
                  <a:pt x="506628" y="1404678"/>
                  <a:pt x="516275" y="1651757"/>
                  <a:pt x="502742" y="1891793"/>
                </a:cubicBezTo>
                <a:cubicBezTo>
                  <a:pt x="489209" y="2131829"/>
                  <a:pt x="504270" y="2248979"/>
                  <a:pt x="502742" y="2535260"/>
                </a:cubicBezTo>
                <a:cubicBezTo>
                  <a:pt x="501214" y="2821541"/>
                  <a:pt x="504734" y="2922778"/>
                  <a:pt x="502742" y="3217335"/>
                </a:cubicBezTo>
                <a:cubicBezTo>
                  <a:pt x="500750" y="3511892"/>
                  <a:pt x="530496" y="3591617"/>
                  <a:pt x="502742" y="3860802"/>
                </a:cubicBezTo>
                <a:close/>
              </a:path>
              <a:path w="502742" h="3860802" fill="none" extrusionOk="0">
                <a:moveTo>
                  <a:pt x="502742" y="3860802"/>
                </a:moveTo>
                <a:cubicBezTo>
                  <a:pt x="363238" y="3862911"/>
                  <a:pt x="250858" y="3840430"/>
                  <a:pt x="251371" y="3818909"/>
                </a:cubicBezTo>
                <a:cubicBezTo>
                  <a:pt x="234332" y="3578999"/>
                  <a:pt x="226246" y="3398969"/>
                  <a:pt x="251371" y="3203371"/>
                </a:cubicBezTo>
                <a:cubicBezTo>
                  <a:pt x="276496" y="3007773"/>
                  <a:pt x="257534" y="2827212"/>
                  <a:pt x="251371" y="2624765"/>
                </a:cubicBezTo>
                <a:cubicBezTo>
                  <a:pt x="245208" y="2422318"/>
                  <a:pt x="260205" y="2150245"/>
                  <a:pt x="251371" y="1972294"/>
                </a:cubicBezTo>
                <a:cubicBezTo>
                  <a:pt x="254116" y="1937176"/>
                  <a:pt x="112407" y="1929550"/>
                  <a:pt x="0" y="1930401"/>
                </a:cubicBezTo>
                <a:cubicBezTo>
                  <a:pt x="139625" y="1930629"/>
                  <a:pt x="253349" y="1911121"/>
                  <a:pt x="251371" y="1888508"/>
                </a:cubicBezTo>
                <a:cubicBezTo>
                  <a:pt x="242195" y="1599364"/>
                  <a:pt x="273663" y="1559395"/>
                  <a:pt x="251371" y="1309902"/>
                </a:cubicBezTo>
                <a:cubicBezTo>
                  <a:pt x="229079" y="1060409"/>
                  <a:pt x="260504" y="832355"/>
                  <a:pt x="251371" y="694364"/>
                </a:cubicBezTo>
                <a:cubicBezTo>
                  <a:pt x="242238" y="556373"/>
                  <a:pt x="273886" y="366687"/>
                  <a:pt x="251371" y="41893"/>
                </a:cubicBezTo>
                <a:cubicBezTo>
                  <a:pt x="241904" y="6095"/>
                  <a:pt x="354218" y="9625"/>
                  <a:pt x="502742" y="0"/>
                </a:cubicBezTo>
              </a:path>
              <a:path w="502742" h="3860802" fill="none" stroke="0" extrusionOk="0">
                <a:moveTo>
                  <a:pt x="502742" y="3860802"/>
                </a:moveTo>
                <a:cubicBezTo>
                  <a:pt x="358978" y="3863684"/>
                  <a:pt x="248619" y="3846967"/>
                  <a:pt x="251371" y="3818909"/>
                </a:cubicBezTo>
                <a:cubicBezTo>
                  <a:pt x="269746" y="3552902"/>
                  <a:pt x="239085" y="3373719"/>
                  <a:pt x="251371" y="3240303"/>
                </a:cubicBezTo>
                <a:cubicBezTo>
                  <a:pt x="263657" y="3106887"/>
                  <a:pt x="237257" y="2833818"/>
                  <a:pt x="251371" y="2606298"/>
                </a:cubicBezTo>
                <a:cubicBezTo>
                  <a:pt x="265485" y="2378779"/>
                  <a:pt x="261274" y="2161623"/>
                  <a:pt x="251371" y="1972294"/>
                </a:cubicBezTo>
                <a:cubicBezTo>
                  <a:pt x="258288" y="1946830"/>
                  <a:pt x="138548" y="1922837"/>
                  <a:pt x="0" y="1930401"/>
                </a:cubicBezTo>
                <a:cubicBezTo>
                  <a:pt x="142863" y="1931242"/>
                  <a:pt x="250071" y="1913265"/>
                  <a:pt x="251371" y="1888508"/>
                </a:cubicBezTo>
                <a:cubicBezTo>
                  <a:pt x="260962" y="1636540"/>
                  <a:pt x="224241" y="1511920"/>
                  <a:pt x="251371" y="1328368"/>
                </a:cubicBezTo>
                <a:cubicBezTo>
                  <a:pt x="278501" y="1144816"/>
                  <a:pt x="276669" y="917442"/>
                  <a:pt x="251371" y="694364"/>
                </a:cubicBezTo>
                <a:cubicBezTo>
                  <a:pt x="226073" y="471286"/>
                  <a:pt x="236368" y="332636"/>
                  <a:pt x="251371" y="41893"/>
                </a:cubicBezTo>
                <a:cubicBezTo>
                  <a:pt x="256375" y="21909"/>
                  <a:pt x="360750" y="694"/>
                  <a:pt x="502742" y="0"/>
                </a:cubicBezTo>
              </a:path>
            </a:pathLst>
          </a:custGeom>
          <a:ln w="50800">
            <a:solidFill>
              <a:schemeClr val="tx1"/>
            </a:solidFill>
            <a:tailEnd type="none"/>
            <a:extLst>
              <a:ext uri="{C807C97D-BFC1-408E-A445-0C87EB9F89A2}">
                <ask:lineSketchStyleProps xmlns:ask="http://schemas.microsoft.com/office/drawing/2018/sketchyshapes" sd="1219033472">
                  <a:prstGeom prst="leftBrace">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03F2DD15-F59D-463D-B4D4-3FE9966D233F}"/>
              </a:ext>
            </a:extLst>
          </p:cNvPr>
          <p:cNvSpPr txBox="1"/>
          <p:nvPr/>
        </p:nvSpPr>
        <p:spPr>
          <a:xfrm>
            <a:off x="8183760" y="3717892"/>
            <a:ext cx="3243132" cy="369332"/>
          </a:xfrm>
          <a:prstGeom prst="rect">
            <a:avLst/>
          </a:prstGeom>
          <a:noFill/>
        </p:spPr>
        <p:txBody>
          <a:bodyPr wrap="none" rtlCol="0">
            <a:spAutoFit/>
          </a:bodyPr>
          <a:lstStyle/>
          <a:p>
            <a:r>
              <a:rPr lang="en-US" i="1">
                <a:solidFill>
                  <a:srgbClr val="FF0000"/>
                </a:solidFill>
              </a:rPr>
              <a:t>software-like control description</a:t>
            </a:r>
          </a:p>
        </p:txBody>
      </p:sp>
      <p:pic>
        <p:nvPicPr>
          <p:cNvPr id="21" name="Picture 20">
            <a:extLst>
              <a:ext uri="{FF2B5EF4-FFF2-40B4-BE49-F238E27FC236}">
                <a16:creationId xmlns:a16="http://schemas.microsoft.com/office/drawing/2014/main" id="{0E100413-9994-4D3A-95B0-9063BC60F405}"/>
              </a:ext>
            </a:extLst>
          </p:cNvPr>
          <p:cNvPicPr>
            <a:picLocks noChangeAspect="1"/>
          </p:cNvPicPr>
          <p:nvPr/>
        </p:nvPicPr>
        <p:blipFill>
          <a:blip r:embed="rId6"/>
          <a:stretch>
            <a:fillRect/>
          </a:stretch>
        </p:blipFill>
        <p:spPr>
          <a:xfrm>
            <a:off x="3383441" y="5009962"/>
            <a:ext cx="2633163" cy="655365"/>
          </a:xfrm>
          <a:prstGeom prst="rect">
            <a:avLst/>
          </a:prstGeom>
        </p:spPr>
      </p:pic>
      <p:sp>
        <p:nvSpPr>
          <p:cNvPr id="24" name="TextBox 23">
            <a:extLst>
              <a:ext uri="{FF2B5EF4-FFF2-40B4-BE49-F238E27FC236}">
                <a16:creationId xmlns:a16="http://schemas.microsoft.com/office/drawing/2014/main" id="{5414F018-4533-4ECD-B803-6B46C8F3250E}"/>
              </a:ext>
            </a:extLst>
          </p:cNvPr>
          <p:cNvSpPr txBox="1"/>
          <p:nvPr/>
        </p:nvSpPr>
        <p:spPr>
          <a:xfrm>
            <a:off x="2496147" y="5661550"/>
            <a:ext cx="4246956" cy="369332"/>
          </a:xfrm>
          <a:prstGeom prst="rect">
            <a:avLst/>
          </a:prstGeom>
          <a:noFill/>
        </p:spPr>
        <p:txBody>
          <a:bodyPr wrap="square" rtlCol="0">
            <a:spAutoFit/>
          </a:bodyPr>
          <a:lstStyle/>
          <a:p>
            <a:r>
              <a:rPr lang="en-US" b="1" i="1"/>
              <a:t>High-level HDL: </a:t>
            </a:r>
            <a:r>
              <a:rPr lang="en-US"/>
              <a:t>describe hardware as rules</a:t>
            </a:r>
          </a:p>
        </p:txBody>
      </p:sp>
      <p:sp>
        <p:nvSpPr>
          <p:cNvPr id="25" name="TextBox 24">
            <a:extLst>
              <a:ext uri="{FF2B5EF4-FFF2-40B4-BE49-F238E27FC236}">
                <a16:creationId xmlns:a16="http://schemas.microsoft.com/office/drawing/2014/main" id="{2983A012-FABF-44F9-A55E-7FC708D35287}"/>
              </a:ext>
            </a:extLst>
          </p:cNvPr>
          <p:cNvSpPr txBox="1"/>
          <p:nvPr/>
        </p:nvSpPr>
        <p:spPr>
          <a:xfrm>
            <a:off x="623391" y="3463536"/>
            <a:ext cx="3042947" cy="1631216"/>
          </a:xfrm>
          <a:prstGeom prst="rect">
            <a:avLst/>
          </a:prstGeom>
          <a:noFill/>
        </p:spPr>
        <p:txBody>
          <a:bodyPr wrap="square">
            <a:spAutoFit/>
          </a:bodyPr>
          <a:lstStyle/>
          <a:p>
            <a:pPr algn="r"/>
            <a:r>
              <a:rPr lang="en-US" sz="4800">
                <a:solidFill>
                  <a:schemeClr val="accent4">
                    <a:lumMod val="75000"/>
                  </a:schemeClr>
                </a:solidFill>
                <a:latin typeface="Bahnschrift SemiBold Condensed" panose="020B0502040204020203" pitchFamily="34" charset="0"/>
              </a:rPr>
              <a:t>Cement</a:t>
            </a:r>
            <a:r>
              <a:rPr lang="en-US" sz="6000">
                <a:solidFill>
                  <a:schemeClr val="accent4">
                    <a:lumMod val="75000"/>
                  </a:schemeClr>
                </a:solidFill>
                <a:latin typeface="Bahnschrift SemiBold Condensed" panose="020B0502040204020203" pitchFamily="34" charset="0"/>
              </a:rPr>
              <a:t> </a:t>
            </a:r>
            <a:r>
              <a:rPr lang="en-US" sz="4000">
                <a:solidFill>
                  <a:schemeClr val="accent4">
                    <a:lumMod val="75000"/>
                  </a:schemeClr>
                </a:solidFill>
                <a:latin typeface="Bahnschrift SemiBold Condensed" panose="020B0502040204020203" pitchFamily="34" charset="0"/>
              </a:rPr>
              <a:t>(cmt2!) </a:t>
            </a:r>
            <a:endParaRPr lang="en-US" sz="6000">
              <a:solidFill>
                <a:schemeClr val="accent4">
                  <a:lumMod val="75000"/>
                </a:schemeClr>
              </a:solidFill>
              <a:latin typeface="Bahnschrift SemiBold Condensed" panose="020B0502040204020203" pitchFamily="34" charset="0"/>
            </a:endParaRPr>
          </a:p>
        </p:txBody>
      </p:sp>
      <p:sp>
        <p:nvSpPr>
          <p:cNvPr id="27" name="Plus Sign 26">
            <a:extLst>
              <a:ext uri="{FF2B5EF4-FFF2-40B4-BE49-F238E27FC236}">
                <a16:creationId xmlns:a16="http://schemas.microsoft.com/office/drawing/2014/main" id="{04E9F64F-D0B6-436D-9121-28BD0DBF1946}"/>
              </a:ext>
            </a:extLst>
          </p:cNvPr>
          <p:cNvSpPr/>
          <p:nvPr/>
        </p:nvSpPr>
        <p:spPr>
          <a:xfrm>
            <a:off x="4010730" y="4478900"/>
            <a:ext cx="504056" cy="584462"/>
          </a:xfrm>
          <a:custGeom>
            <a:avLst/>
            <a:gdLst>
              <a:gd name="connsiteX0" fmla="*/ 66813 w 504056"/>
              <a:gd name="connsiteY0" fmla="*/ 232954 h 584462"/>
              <a:gd name="connsiteX1" fmla="*/ 192751 w 504056"/>
              <a:gd name="connsiteY1" fmla="*/ 232954 h 584462"/>
              <a:gd name="connsiteX2" fmla="*/ 192751 w 504056"/>
              <a:gd name="connsiteY2" fmla="*/ 77470 h 584462"/>
              <a:gd name="connsiteX3" fmla="*/ 311305 w 504056"/>
              <a:gd name="connsiteY3" fmla="*/ 77470 h 584462"/>
              <a:gd name="connsiteX4" fmla="*/ 311305 w 504056"/>
              <a:gd name="connsiteY4" fmla="*/ 232954 h 584462"/>
              <a:gd name="connsiteX5" fmla="*/ 437243 w 504056"/>
              <a:gd name="connsiteY5" fmla="*/ 232954 h 584462"/>
              <a:gd name="connsiteX6" fmla="*/ 437243 w 504056"/>
              <a:gd name="connsiteY6" fmla="*/ 351508 h 584462"/>
              <a:gd name="connsiteX7" fmla="*/ 311305 w 504056"/>
              <a:gd name="connsiteY7" fmla="*/ 351508 h 584462"/>
              <a:gd name="connsiteX8" fmla="*/ 311305 w 504056"/>
              <a:gd name="connsiteY8" fmla="*/ 506992 h 584462"/>
              <a:gd name="connsiteX9" fmla="*/ 192751 w 504056"/>
              <a:gd name="connsiteY9" fmla="*/ 506992 h 584462"/>
              <a:gd name="connsiteX10" fmla="*/ 192751 w 504056"/>
              <a:gd name="connsiteY10" fmla="*/ 351508 h 584462"/>
              <a:gd name="connsiteX11" fmla="*/ 66813 w 504056"/>
              <a:gd name="connsiteY11" fmla="*/ 351508 h 584462"/>
              <a:gd name="connsiteX12" fmla="*/ 66813 w 504056"/>
              <a:gd name="connsiteY12" fmla="*/ 232954 h 5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056" h="584462" fill="none" extrusionOk="0">
                <a:moveTo>
                  <a:pt x="66813" y="232954"/>
                </a:moveTo>
                <a:cubicBezTo>
                  <a:pt x="111274" y="222993"/>
                  <a:pt x="138385" y="240545"/>
                  <a:pt x="192751" y="232954"/>
                </a:cubicBezTo>
                <a:cubicBezTo>
                  <a:pt x="182609" y="189122"/>
                  <a:pt x="205119" y="142898"/>
                  <a:pt x="192751" y="77470"/>
                </a:cubicBezTo>
                <a:cubicBezTo>
                  <a:pt x="223446" y="64703"/>
                  <a:pt x="274778" y="84813"/>
                  <a:pt x="311305" y="77470"/>
                </a:cubicBezTo>
                <a:cubicBezTo>
                  <a:pt x="311798" y="146677"/>
                  <a:pt x="297504" y="156488"/>
                  <a:pt x="311305" y="232954"/>
                </a:cubicBezTo>
                <a:cubicBezTo>
                  <a:pt x="344924" y="223483"/>
                  <a:pt x="403206" y="233155"/>
                  <a:pt x="437243" y="232954"/>
                </a:cubicBezTo>
                <a:cubicBezTo>
                  <a:pt x="438852" y="276020"/>
                  <a:pt x="426022" y="305144"/>
                  <a:pt x="437243" y="351508"/>
                </a:cubicBezTo>
                <a:cubicBezTo>
                  <a:pt x="392591" y="365211"/>
                  <a:pt x="340348" y="337916"/>
                  <a:pt x="311305" y="351508"/>
                </a:cubicBezTo>
                <a:cubicBezTo>
                  <a:pt x="326664" y="407012"/>
                  <a:pt x="299406" y="440644"/>
                  <a:pt x="311305" y="506992"/>
                </a:cubicBezTo>
                <a:cubicBezTo>
                  <a:pt x="285351" y="515996"/>
                  <a:pt x="228563" y="505066"/>
                  <a:pt x="192751" y="506992"/>
                </a:cubicBezTo>
                <a:cubicBezTo>
                  <a:pt x="181141" y="474582"/>
                  <a:pt x="205011" y="393104"/>
                  <a:pt x="192751" y="351508"/>
                </a:cubicBezTo>
                <a:cubicBezTo>
                  <a:pt x="158011" y="356406"/>
                  <a:pt x="110009" y="342302"/>
                  <a:pt x="66813" y="351508"/>
                </a:cubicBezTo>
                <a:cubicBezTo>
                  <a:pt x="54815" y="324040"/>
                  <a:pt x="80897" y="269417"/>
                  <a:pt x="66813" y="232954"/>
                </a:cubicBezTo>
                <a:close/>
              </a:path>
              <a:path w="504056" h="584462" stroke="0" extrusionOk="0">
                <a:moveTo>
                  <a:pt x="66813" y="232954"/>
                </a:moveTo>
                <a:cubicBezTo>
                  <a:pt x="114668" y="232357"/>
                  <a:pt x="142255" y="238335"/>
                  <a:pt x="192751" y="232954"/>
                </a:cubicBezTo>
                <a:cubicBezTo>
                  <a:pt x="187208" y="200558"/>
                  <a:pt x="199268" y="140434"/>
                  <a:pt x="192751" y="77470"/>
                </a:cubicBezTo>
                <a:cubicBezTo>
                  <a:pt x="223630" y="66789"/>
                  <a:pt x="271681" y="79236"/>
                  <a:pt x="311305" y="77470"/>
                </a:cubicBezTo>
                <a:cubicBezTo>
                  <a:pt x="319490" y="121707"/>
                  <a:pt x="302156" y="187963"/>
                  <a:pt x="311305" y="232954"/>
                </a:cubicBezTo>
                <a:cubicBezTo>
                  <a:pt x="337762" y="231071"/>
                  <a:pt x="406703" y="247895"/>
                  <a:pt x="437243" y="232954"/>
                </a:cubicBezTo>
                <a:cubicBezTo>
                  <a:pt x="442757" y="263693"/>
                  <a:pt x="425691" y="300898"/>
                  <a:pt x="437243" y="351508"/>
                </a:cubicBezTo>
                <a:cubicBezTo>
                  <a:pt x="405262" y="358149"/>
                  <a:pt x="340676" y="347878"/>
                  <a:pt x="311305" y="351508"/>
                </a:cubicBezTo>
                <a:cubicBezTo>
                  <a:pt x="328264" y="397217"/>
                  <a:pt x="301018" y="471899"/>
                  <a:pt x="311305" y="506992"/>
                </a:cubicBezTo>
                <a:cubicBezTo>
                  <a:pt x="280338" y="516798"/>
                  <a:pt x="228469" y="500334"/>
                  <a:pt x="192751" y="506992"/>
                </a:cubicBezTo>
                <a:cubicBezTo>
                  <a:pt x="177036" y="471567"/>
                  <a:pt x="195566" y="395838"/>
                  <a:pt x="192751" y="351508"/>
                </a:cubicBezTo>
                <a:cubicBezTo>
                  <a:pt x="157369" y="361670"/>
                  <a:pt x="100377" y="348634"/>
                  <a:pt x="66813" y="351508"/>
                </a:cubicBezTo>
                <a:cubicBezTo>
                  <a:pt x="57870" y="299728"/>
                  <a:pt x="70761" y="291441"/>
                  <a:pt x="66813" y="232954"/>
                </a:cubicBezTo>
                <a:close/>
              </a:path>
            </a:pathLst>
          </a:custGeom>
          <a:solidFill>
            <a:schemeClr val="tx1"/>
          </a:solidFill>
          <a:ln w="6350">
            <a:solidFill>
              <a:schemeClr val="tx1"/>
            </a:solidFill>
            <a:tailEnd type="arrow" w="lg" len="lg"/>
            <a:extLst>
              <a:ext uri="{C807C97D-BFC1-408E-A445-0C87EB9F89A2}">
                <ask:lineSketchStyleProps xmlns:ask="http://schemas.microsoft.com/office/drawing/2018/sketchyshapes" sd="1219033472">
                  <a:prstGeom prst="mathPlus">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11021E1C-CF3A-4669-BD18-D864F5F7DB9D}"/>
              </a:ext>
            </a:extLst>
          </p:cNvPr>
          <p:cNvSpPr txBox="1"/>
          <p:nvPr/>
        </p:nvSpPr>
        <p:spPr>
          <a:xfrm>
            <a:off x="4304063" y="4136187"/>
            <a:ext cx="1657890" cy="369332"/>
          </a:xfrm>
          <a:prstGeom prst="rect">
            <a:avLst/>
          </a:prstGeom>
          <a:noFill/>
        </p:spPr>
        <p:txBody>
          <a:bodyPr wrap="none" rtlCol="0">
            <a:spAutoFit/>
          </a:bodyPr>
          <a:lstStyle/>
          <a:p>
            <a:r>
              <a:rPr lang="en-US" b="1"/>
              <a:t>keep evolving…</a:t>
            </a:r>
          </a:p>
        </p:txBody>
      </p:sp>
      <p:sp>
        <p:nvSpPr>
          <p:cNvPr id="31" name="TextBox 30">
            <a:extLst>
              <a:ext uri="{FF2B5EF4-FFF2-40B4-BE49-F238E27FC236}">
                <a16:creationId xmlns:a16="http://schemas.microsoft.com/office/drawing/2014/main" id="{A767AB14-1DAD-4302-B5DE-86552DBA280B}"/>
              </a:ext>
            </a:extLst>
          </p:cNvPr>
          <p:cNvSpPr txBox="1"/>
          <p:nvPr/>
        </p:nvSpPr>
        <p:spPr>
          <a:xfrm>
            <a:off x="5533879" y="3717892"/>
            <a:ext cx="2142574" cy="369332"/>
          </a:xfrm>
          <a:prstGeom prst="rect">
            <a:avLst/>
          </a:prstGeom>
          <a:noFill/>
        </p:spPr>
        <p:txBody>
          <a:bodyPr wrap="none" rtlCol="0">
            <a:spAutoFit/>
          </a:bodyPr>
          <a:lstStyle/>
          <a:p>
            <a:r>
              <a:rPr lang="en-US" i="1">
                <a:solidFill>
                  <a:srgbClr val="FF0000"/>
                </a:solidFill>
              </a:rPr>
              <a:t>Rust-embedded HDL</a:t>
            </a:r>
          </a:p>
        </p:txBody>
      </p:sp>
      <p:sp>
        <p:nvSpPr>
          <p:cNvPr id="32" name="TextBox 31">
            <a:extLst>
              <a:ext uri="{FF2B5EF4-FFF2-40B4-BE49-F238E27FC236}">
                <a16:creationId xmlns:a16="http://schemas.microsoft.com/office/drawing/2014/main" id="{FF2FCBB0-59E9-4D40-83D7-529FB58BF0CA}"/>
              </a:ext>
            </a:extLst>
          </p:cNvPr>
          <p:cNvSpPr txBox="1"/>
          <p:nvPr/>
        </p:nvSpPr>
        <p:spPr>
          <a:xfrm>
            <a:off x="4434199" y="4619947"/>
            <a:ext cx="2199359" cy="369332"/>
          </a:xfrm>
          <a:prstGeom prst="rect">
            <a:avLst/>
          </a:prstGeom>
          <a:noFill/>
        </p:spPr>
        <p:txBody>
          <a:bodyPr wrap="square" rtlCol="0">
            <a:spAutoFit/>
          </a:bodyPr>
          <a:lstStyle/>
          <a:p>
            <a:r>
              <a:rPr lang="en-US" i="1">
                <a:solidFill>
                  <a:srgbClr val="FF0000"/>
                </a:solidFill>
              </a:rPr>
              <a:t>rule-based design</a:t>
            </a:r>
          </a:p>
        </p:txBody>
      </p:sp>
      <p:sp>
        <p:nvSpPr>
          <p:cNvPr id="3" name="Freeform: Shape 2">
            <a:extLst>
              <a:ext uri="{FF2B5EF4-FFF2-40B4-BE49-F238E27FC236}">
                <a16:creationId xmlns:a16="http://schemas.microsoft.com/office/drawing/2014/main" id="{9962A384-C49E-49FE-BE99-A34E9D8CE5B9}"/>
              </a:ext>
            </a:extLst>
          </p:cNvPr>
          <p:cNvSpPr/>
          <p:nvPr/>
        </p:nvSpPr>
        <p:spPr>
          <a:xfrm>
            <a:off x="3666338" y="4210049"/>
            <a:ext cx="2715412" cy="332111"/>
          </a:xfrm>
          <a:custGeom>
            <a:avLst/>
            <a:gdLst>
              <a:gd name="connsiteX0" fmla="*/ 2715412 w 2715412"/>
              <a:gd name="connsiteY0" fmla="*/ 332111 h 332111"/>
              <a:gd name="connsiteX1" fmla="*/ 2209513 w 2715412"/>
              <a:gd name="connsiteY1" fmla="*/ 325173 h 332111"/>
              <a:gd name="connsiteX2" fmla="*/ 1687469 w 2715412"/>
              <a:gd name="connsiteY2" fmla="*/ 318015 h 332111"/>
              <a:gd name="connsiteX3" fmla="*/ 1100842 w 2715412"/>
              <a:gd name="connsiteY3" fmla="*/ 309970 h 332111"/>
              <a:gd name="connsiteX4" fmla="*/ 0 w 2715412"/>
              <a:gd name="connsiteY4" fmla="*/ 0 h 33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412" h="332111" fill="none" extrusionOk="0">
                <a:moveTo>
                  <a:pt x="2715412" y="332111"/>
                </a:moveTo>
                <a:cubicBezTo>
                  <a:pt x="2525473" y="312111"/>
                  <a:pt x="2424045" y="335448"/>
                  <a:pt x="2209513" y="325173"/>
                </a:cubicBezTo>
                <a:cubicBezTo>
                  <a:pt x="1994981" y="314899"/>
                  <a:pt x="1915878" y="340406"/>
                  <a:pt x="1687469" y="318015"/>
                </a:cubicBezTo>
                <a:cubicBezTo>
                  <a:pt x="1459061" y="295624"/>
                  <a:pt x="1275404" y="307223"/>
                  <a:pt x="1100842" y="309970"/>
                </a:cubicBezTo>
                <a:cubicBezTo>
                  <a:pt x="674882" y="262546"/>
                  <a:pt x="335645" y="56717"/>
                  <a:pt x="0" y="0"/>
                </a:cubicBezTo>
              </a:path>
              <a:path w="2715412" h="332111" stroke="0" extrusionOk="0">
                <a:moveTo>
                  <a:pt x="2715412" y="332111"/>
                </a:moveTo>
                <a:cubicBezTo>
                  <a:pt x="2499683" y="340943"/>
                  <a:pt x="2364793" y="303533"/>
                  <a:pt x="2144931" y="324288"/>
                </a:cubicBezTo>
                <a:cubicBezTo>
                  <a:pt x="1925069" y="345043"/>
                  <a:pt x="1869909" y="309955"/>
                  <a:pt x="1639032" y="317350"/>
                </a:cubicBezTo>
                <a:cubicBezTo>
                  <a:pt x="1408155" y="324745"/>
                  <a:pt x="1333140" y="304259"/>
                  <a:pt x="1100842" y="309970"/>
                </a:cubicBezTo>
                <a:cubicBezTo>
                  <a:pt x="685350" y="279950"/>
                  <a:pt x="280022" y="149428"/>
                  <a:pt x="0" y="0"/>
                </a:cubicBezTo>
              </a:path>
            </a:pathLst>
          </a:custGeom>
          <a:ln w="50800">
            <a:solidFill>
              <a:schemeClr val="tx1"/>
            </a:solidFill>
            <a:tailEnd type="arrow" w="lg" len="lg"/>
            <a:extLst>
              <a:ext uri="{C807C97D-BFC1-408E-A445-0C87EB9F89A2}">
                <ask:lineSketchStyleProps xmlns:ask="http://schemas.microsoft.com/office/drawing/2018/sketchyshapes" sd="1427185327">
                  <a:custGeom>
                    <a:avLst/>
                    <a:gdLst>
                      <a:gd name="connsiteX0" fmla="*/ 3524250 w 3524250"/>
                      <a:gd name="connsiteY0" fmla="*/ 285750 h 285750"/>
                      <a:gd name="connsiteX1" fmla="*/ 1428750 w 3524250"/>
                      <a:gd name="connsiteY1" fmla="*/ 266700 h 285750"/>
                      <a:gd name="connsiteX2" fmla="*/ 0 w 3524250"/>
                      <a:gd name="connsiteY2" fmla="*/ 0 h 285750"/>
                    </a:gdLst>
                    <a:ahLst/>
                    <a:cxnLst>
                      <a:cxn ang="0">
                        <a:pos x="connsiteX0" y="connsiteY0"/>
                      </a:cxn>
                      <a:cxn ang="0">
                        <a:pos x="connsiteX1" y="connsiteY1"/>
                      </a:cxn>
                      <a:cxn ang="0">
                        <a:pos x="connsiteX2" y="connsiteY2"/>
                      </a:cxn>
                    </a:cxnLst>
                    <a:rect l="l" t="t" r="r" b="b"/>
                    <a:pathLst>
                      <a:path w="3524250" h="285750">
                        <a:moveTo>
                          <a:pt x="3524250" y="285750"/>
                        </a:moveTo>
                        <a:lnTo>
                          <a:pt x="1428750" y="266700"/>
                        </a:lnTo>
                        <a:cubicBezTo>
                          <a:pt x="841375" y="219075"/>
                          <a:pt x="420687" y="109537"/>
                          <a:pt x="0" y="0"/>
                        </a:cubicBezTo>
                      </a:path>
                    </a:pathLst>
                  </a:cu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 name="Freeform: Shape 7">
            <a:extLst>
              <a:ext uri="{FF2B5EF4-FFF2-40B4-BE49-F238E27FC236}">
                <a16:creationId xmlns:a16="http://schemas.microsoft.com/office/drawing/2014/main" id="{12C11151-1327-477E-A951-A2976AB697A1}"/>
              </a:ext>
            </a:extLst>
          </p:cNvPr>
          <p:cNvSpPr/>
          <p:nvPr/>
        </p:nvSpPr>
        <p:spPr>
          <a:xfrm>
            <a:off x="2871963" y="3009900"/>
            <a:ext cx="99837" cy="617220"/>
          </a:xfrm>
          <a:custGeom>
            <a:avLst/>
            <a:gdLst>
              <a:gd name="connsiteX0" fmla="*/ 99837 w 99837"/>
              <a:gd name="connsiteY0" fmla="*/ 0 h 617220"/>
              <a:gd name="connsiteX1" fmla="*/ 777 w 99837"/>
              <a:gd name="connsiteY1" fmla="*/ 312420 h 617220"/>
              <a:gd name="connsiteX2" fmla="*/ 61737 w 99837"/>
              <a:gd name="connsiteY2" fmla="*/ 617220 h 617220"/>
            </a:gdLst>
            <a:ahLst/>
            <a:cxnLst>
              <a:cxn ang="0">
                <a:pos x="connsiteX0" y="connsiteY0"/>
              </a:cxn>
              <a:cxn ang="0">
                <a:pos x="connsiteX1" y="connsiteY1"/>
              </a:cxn>
              <a:cxn ang="0">
                <a:pos x="connsiteX2" y="connsiteY2"/>
              </a:cxn>
            </a:cxnLst>
            <a:rect l="l" t="t" r="r" b="b"/>
            <a:pathLst>
              <a:path w="99837" h="617220">
                <a:moveTo>
                  <a:pt x="99837" y="0"/>
                </a:moveTo>
                <a:cubicBezTo>
                  <a:pt x="53482" y="104775"/>
                  <a:pt x="7127" y="209550"/>
                  <a:pt x="777" y="312420"/>
                </a:cubicBezTo>
                <a:cubicBezTo>
                  <a:pt x="-5573" y="415290"/>
                  <a:pt x="28082" y="516255"/>
                  <a:pt x="61737" y="617220"/>
                </a:cubicBezTo>
              </a:path>
            </a:pathLst>
          </a:custGeom>
          <a:ln w="50800">
            <a:solidFill>
              <a:schemeClr val="tx1"/>
            </a:solidFill>
            <a:prstDash val="sysDot"/>
            <a:tailEnd type="arrow" w="lg" len="lg"/>
            <a:extLst>
              <a:ext uri="{C807C97D-BFC1-408E-A445-0C87EB9F89A2}">
                <ask:lineSketchStyleProps xmlns:ask="http://schemas.microsoft.com/office/drawing/2018/sketchyshapes" sd="3332194476">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7AF76C70-9F16-4DCC-8F22-06BE8B04D43C}"/>
              </a:ext>
            </a:extLst>
          </p:cNvPr>
          <p:cNvSpPr txBox="1"/>
          <p:nvPr/>
        </p:nvSpPr>
        <p:spPr>
          <a:xfrm>
            <a:off x="3022625" y="3022424"/>
            <a:ext cx="404278" cy="523220"/>
          </a:xfrm>
          <a:prstGeom prst="rect">
            <a:avLst/>
          </a:prstGeom>
          <a:noFill/>
        </p:spPr>
        <p:txBody>
          <a:bodyPr wrap="none" rtlCol="0">
            <a:spAutoFit/>
          </a:bodyPr>
          <a:lstStyle/>
          <a:p>
            <a:r>
              <a:rPr lang="en-US" sz="2800">
                <a:latin typeface="Arial Black" panose="020B0A04020102020204" pitchFamily="34" charset="0"/>
              </a:rPr>
              <a:t>?</a:t>
            </a:r>
          </a:p>
        </p:txBody>
      </p:sp>
    </p:spTree>
    <p:extLst>
      <p:ext uri="{BB962C8B-B14F-4D97-AF65-F5344CB8AC3E}">
        <p14:creationId xmlns:p14="http://schemas.microsoft.com/office/powerpoint/2010/main" val="11205470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19" grpId="0"/>
      <p:bldP spid="16" grpId="0" animBg="1"/>
      <p:bldP spid="18" grpId="0"/>
      <p:bldP spid="24" grpId="0"/>
      <p:bldP spid="27" grpId="0" animBg="1"/>
      <p:bldP spid="28" grpId="0"/>
      <p:bldP spid="31" grpId="0"/>
      <p:bldP spid="32" grpId="0"/>
      <p:bldP spid="3" grpId="0" animBg="1"/>
      <p:bldP spid="8" grpId="0" animBg="1"/>
      <p:bldP spid="10" grpId="0"/>
    </p:bldLst>
  </p:timing>
</p:sld>
</file>

<file path=ppt/theme/theme1.xml><?xml version="1.0" encoding="utf-8"?>
<a:theme xmlns:a="http://schemas.openxmlformats.org/drawingml/2006/main" name="my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19922</TotalTime>
  <Words>4205</Words>
  <Application>Microsoft Office PowerPoint</Application>
  <PresentationFormat>Widescreen</PresentationFormat>
  <Paragraphs>829</Paragraphs>
  <Slides>50</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-apple-system</vt:lpstr>
      <vt:lpstr>Inter</vt:lpstr>
      <vt:lpstr>Arial</vt:lpstr>
      <vt:lpstr>Arial Black</vt:lpstr>
      <vt:lpstr>Bahnschrift Condensed</vt:lpstr>
      <vt:lpstr>Bahnschrift SemiBold Condensed</vt:lpstr>
      <vt:lpstr>Calibri</vt:lpstr>
      <vt:lpstr>Cambria Math</vt:lpstr>
      <vt:lpstr>Fira Code</vt:lpstr>
      <vt:lpstr>Open Sans</vt:lpstr>
      <vt:lpstr>Roboto</vt:lpstr>
      <vt:lpstr>mytemplate</vt:lpstr>
      <vt:lpstr>Hands-on Schedule</vt:lpstr>
      <vt:lpstr>Setup</vt:lpstr>
      <vt:lpstr>Setup</vt:lpstr>
      <vt:lpstr>Setup</vt:lpstr>
      <vt:lpstr>Setup</vt:lpstr>
      <vt:lpstr>Setup</vt:lpstr>
      <vt:lpstr>Outline</vt:lpstr>
      <vt:lpstr>Position of HDL in APS Flow</vt:lpstr>
      <vt:lpstr>Cement: Better HDL and Framework for Chip Design</vt:lpstr>
      <vt:lpstr>Today, we introduce cmt2!</vt:lpstr>
      <vt:lpstr>Cmt2 is natively in Rust, because…</vt:lpstr>
      <vt:lpstr>In Rust, cmt2 project looks like…</vt:lpstr>
      <vt:lpstr>Hello Rust World!</vt:lpstr>
      <vt:lpstr>Hello cmt2!</vt:lpstr>
      <vt:lpstr>Hello cmt2!</vt:lpstr>
      <vt:lpstr>cmt2 is rule-based HDL</vt:lpstr>
      <vt:lpstr>cmt2 is rule-based HDL</vt:lpstr>
      <vt:lpstr>cmt2 generates SystemVerilog</vt:lpstr>
      <vt:lpstr>Show features by examples</vt:lpstr>
      <vt:lpstr>Finite Impulse Response</vt:lpstr>
      <vt:lpstr>FIR Example1: fixed length</vt:lpstr>
      <vt:lpstr>FIR Example1: fixed length</vt:lpstr>
      <vt:lpstr>FIR Example2: arbitrary length</vt:lpstr>
      <vt:lpstr>FIR Example2: arbitrary length</vt:lpstr>
      <vt:lpstr>Explanation on the last expression</vt:lpstr>
      <vt:lpstr>FIR Example3: adder tree</vt:lpstr>
      <vt:lpstr>FIR Example: Testbench preparation</vt:lpstr>
      <vt:lpstr>FIR Example: Testbench inputs</vt:lpstr>
      <vt:lpstr>FIR Example: Testbench inputs</vt:lpstr>
      <vt:lpstr>FIR Example: Elaboration &amp; Simulation</vt:lpstr>
      <vt:lpstr>General Matrix Multiplication</vt:lpstr>
      <vt:lpstr>GeMM Example: Software</vt:lpstr>
      <vt:lpstr>GeMM Example: Preperation</vt:lpstr>
      <vt:lpstr>GeMM Example: FSM</vt:lpstr>
      <vt:lpstr>GeMM Example: FSM innermost body</vt:lpstr>
      <vt:lpstr>GeMM Example: FSM last step</vt:lpstr>
      <vt:lpstr>GeMM Example: Simulation</vt:lpstr>
      <vt:lpstr>GeMM unrolled Example: Interface Declare</vt:lpstr>
      <vt:lpstr>GeMM unrolled Example: unroll factor</vt:lpstr>
      <vt:lpstr>GeMM unrolled Example</vt:lpstr>
      <vt:lpstr>GeMM unrolled Example: innermost</vt:lpstr>
      <vt:lpstr>GeMM unrolled Example: Simulation</vt:lpstr>
      <vt:lpstr>We’ve integrated Cement into APS!</vt:lpstr>
      <vt:lpstr>circt-cmt2</vt:lpstr>
      <vt:lpstr>circt-cmt2 EDSL</vt:lpstr>
      <vt:lpstr>Instruction Finding</vt:lpstr>
      <vt:lpstr>Reusability is a key concern</vt:lpstr>
      <vt:lpstr>Find Reusable Instructions via E-Graph Anti-Unification</vt:lpstr>
      <vt:lpstr>Find Reusable Instructions via E-Graph Anti-Unification</vt:lpstr>
      <vt:lpstr>ISAMORE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pku</dc:creator>
  <cp:lastModifiedBy>Youwei Xiao</cp:lastModifiedBy>
  <cp:revision>404</cp:revision>
  <dcterms:created xsi:type="dcterms:W3CDTF">2021-10-08T01:15:47Z</dcterms:created>
  <dcterms:modified xsi:type="dcterms:W3CDTF">2026-01-17T05:14:35Z</dcterms:modified>
</cp:coreProperties>
</file>